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 id="2147483774" r:id="rId6"/>
    <p:sldMasterId id="2147483781" r:id="rId7"/>
    <p:sldMasterId id="2147483788" r:id="rId8"/>
  </p:sldMasterIdLst>
  <p:notesMasterIdLst>
    <p:notesMasterId r:id="rId18"/>
  </p:notesMasterIdLst>
  <p:handoutMasterIdLst>
    <p:handoutMasterId r:id="rId19"/>
  </p:handoutMasterIdLst>
  <p:sldIdLst>
    <p:sldId id="436" r:id="rId9"/>
    <p:sldId id="434" r:id="rId10"/>
    <p:sldId id="407" r:id="rId11"/>
    <p:sldId id="408" r:id="rId12"/>
    <p:sldId id="411" r:id="rId13"/>
    <p:sldId id="437" r:id="rId14"/>
    <p:sldId id="439" r:id="rId15"/>
    <p:sldId id="438" r:id="rId16"/>
    <p:sldId id="435" r:id="rId17"/>
  </p:sldIdLst>
  <p:sldSz cx="9144000" cy="6858000" type="screen4x3"/>
  <p:notesSz cx="6858000" cy="9313863"/>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PMC" initials="U" lastIdx="3" clrIdx="0"/>
  <p:cmAuthor id="1" name="Jonathan Lucas (US - NC)" initials="JL" lastIdx="1" clrIdx="1"/>
  <p:cmAuthor id="2" name="Ashley Mayo" initials="AM" lastIdx="1" clrIdx="2">
    <p:extLst>
      <p:ext uri="{19B8F6BF-5375-455C-9EA6-DF929625EA0E}">
        <p15:presenceInfo xmlns:p15="http://schemas.microsoft.com/office/powerpoint/2012/main" userId="S-1-5-21-3803739944-511804359-1636214392-13949" providerId="AD"/>
      </p:ext>
    </p:extLst>
  </p:cmAuthor>
  <p:cmAuthor id="3" name="Jontraye Davis" initials="JD" lastIdx="1" clrIdx="3">
    <p:extLst>
      <p:ext uri="{19B8F6BF-5375-455C-9EA6-DF929625EA0E}">
        <p15:presenceInfo xmlns:p15="http://schemas.microsoft.com/office/powerpoint/2012/main" userId="S-1-5-21-3803739944-511804359-1636214392-35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740074"/>
    <a:srgbClr val="92D050"/>
    <a:srgbClr val="660033"/>
    <a:srgbClr val="F0DCF0"/>
    <a:srgbClr val="FFE1FF"/>
    <a:srgbClr val="9A0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0" autoAdjust="0"/>
    <p:restoredTop sz="68467" autoAdjust="0"/>
  </p:normalViewPr>
  <p:slideViewPr>
    <p:cSldViewPr>
      <p:cViewPr varScale="1">
        <p:scale>
          <a:sx n="78" d="100"/>
          <a:sy n="78" d="100"/>
        </p:scale>
        <p:origin x="2484" y="9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60419" name="Rectangle 3"/>
          <p:cNvSpPr>
            <a:spLocks noGrp="1" noChangeArrowheads="1"/>
          </p:cNvSpPr>
          <p:nvPr>
            <p:ph type="dt" sz="quarter" idx="1"/>
          </p:nvPr>
        </p:nvSpPr>
        <p:spPr bwMode="auto">
          <a:xfrm>
            <a:off x="3884807" y="0"/>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60420" name="Rectangle 4"/>
          <p:cNvSpPr>
            <a:spLocks noGrp="1" noChangeArrowheads="1"/>
          </p:cNvSpPr>
          <p:nvPr>
            <p:ph type="ftr" sz="quarter" idx="2"/>
          </p:nvPr>
        </p:nvSpPr>
        <p:spPr bwMode="auto">
          <a:xfrm>
            <a:off x="0"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60421" name="Rectangle 5"/>
          <p:cNvSpPr>
            <a:spLocks noGrp="1" noChangeArrowheads="1"/>
          </p:cNvSpPr>
          <p:nvPr>
            <p:ph type="sldNum" sz="quarter" idx="3"/>
          </p:nvPr>
        </p:nvSpPr>
        <p:spPr bwMode="auto">
          <a:xfrm>
            <a:off x="3884807" y="8847215"/>
            <a:ext cx="2971645"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41" tIns="46621" rIns="93241" bIns="46621" numCol="1" anchor="b" anchorCtr="0" compatLnSpc="1">
            <a:prstTxWarp prst="textNoShape">
              <a:avLst/>
            </a:prstTxWarp>
          </a:bodyPr>
          <a:lstStyle>
            <a:lvl1pPr algn="r" defTabSz="931863" eaLnBrk="1" hangingPunct="1">
              <a:defRPr sz="1200">
                <a:latin typeface="Arial" charset="0"/>
              </a:defRPr>
            </a:lvl1pPr>
          </a:lstStyle>
          <a:p>
            <a:fld id="{DD931C95-467B-4A1F-BFF3-FF0BDF1B45A5}" type="slidenum">
              <a:rPr lang="en-US"/>
              <a:pPr/>
              <a:t>‹#›</a:t>
            </a:fld>
            <a:endParaRPr lang="en-US"/>
          </a:p>
        </p:txBody>
      </p:sp>
    </p:spTree>
    <p:extLst>
      <p:ext uri="{BB962C8B-B14F-4D97-AF65-F5344CB8AC3E}">
        <p14:creationId xmlns:p14="http://schemas.microsoft.com/office/powerpoint/2010/main" val="3996251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645" cy="465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07" y="0"/>
            <a:ext cx="2971645" cy="465056"/>
          </a:xfrm>
          <a:prstGeom prst="rect">
            <a:avLst/>
          </a:prstGeom>
        </p:spPr>
        <p:txBody>
          <a:bodyPr vert="horz" lIns="91440" tIns="45720" rIns="91440" bIns="45720" rtlCol="0"/>
          <a:lstStyle>
            <a:lvl1pPr algn="r">
              <a:defRPr sz="1200"/>
            </a:lvl1pPr>
          </a:lstStyle>
          <a:p>
            <a:fld id="{B952C7B8-868C-48F0-ACF3-0F448B8F976C}" type="datetimeFigureOut">
              <a:rPr lang="en-US" smtClean="0"/>
              <a:pPr/>
              <a:t>2/8/2017</a:t>
            </a:fld>
            <a:endParaRPr lang="en-US"/>
          </a:p>
        </p:txBody>
      </p:sp>
      <p:sp>
        <p:nvSpPr>
          <p:cNvPr id="4" name="Slide Image Placeholder 3"/>
          <p:cNvSpPr>
            <a:spLocks noGrp="1" noRot="1" noChangeAspect="1"/>
          </p:cNvSpPr>
          <p:nvPr>
            <p:ph type="sldImg" idx="2"/>
          </p:nvPr>
        </p:nvSpPr>
        <p:spPr>
          <a:xfrm>
            <a:off x="1101725" y="700088"/>
            <a:ext cx="4656138"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646" y="4424404"/>
            <a:ext cx="5486709" cy="419028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7215"/>
            <a:ext cx="2971645" cy="46505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07" y="8847215"/>
            <a:ext cx="2971645" cy="465056"/>
          </a:xfrm>
          <a:prstGeom prst="rect">
            <a:avLst/>
          </a:prstGeom>
        </p:spPr>
        <p:txBody>
          <a:bodyPr vert="horz" lIns="91440" tIns="45720" rIns="91440" bIns="45720" rtlCol="0" anchor="b"/>
          <a:lstStyle>
            <a:lvl1pPr algn="r">
              <a:defRPr sz="1200"/>
            </a:lvl1pPr>
          </a:lstStyle>
          <a:p>
            <a:fld id="{58EA83C3-4F95-4190-8379-F5EE4652D91D}" type="slidenum">
              <a:rPr lang="en-US" smtClean="0"/>
              <a:pPr/>
              <a:t>‹#›</a:t>
            </a:fld>
            <a:endParaRPr lang="en-US"/>
          </a:p>
        </p:txBody>
      </p:sp>
    </p:spTree>
    <p:extLst>
      <p:ext uri="{BB962C8B-B14F-4D97-AF65-F5344CB8AC3E}">
        <p14:creationId xmlns:p14="http://schemas.microsoft.com/office/powerpoint/2010/main" val="3387592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1</a:t>
            </a:fld>
            <a:endParaRPr lang="en-US"/>
          </a:p>
        </p:txBody>
      </p:sp>
    </p:spTree>
    <p:extLst>
      <p:ext uri="{BB962C8B-B14F-4D97-AF65-F5344CB8AC3E}">
        <p14:creationId xmlns:p14="http://schemas.microsoft.com/office/powerpoint/2010/main" val="29269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jikelele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ngenxa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yezenkolo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ezempilo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izizathu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Balinganiselwa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a:t>
            </a:r>
            <a:r>
              <a:rPr lang="en-GB" sz="1200" kern="1200" dirty="0">
                <a:solidFill>
                  <a:schemeClr val="tx1"/>
                </a:solidFill>
                <a:effectLst/>
                <a:latin typeface="+mn-lt"/>
                <a:ea typeface="+mn-ea"/>
                <a:cs typeface="+mn-cs"/>
              </a:rPr>
              <a:t> 30% abesilisa </a:t>
            </a:r>
            <a:r>
              <a:rPr lang="en-GB" sz="1200" kern="1200" dirty="0" err="1">
                <a:solidFill>
                  <a:schemeClr val="tx1"/>
                </a:solidFill>
                <a:effectLst/>
                <a:latin typeface="+mn-lt"/>
                <a:ea typeface="+mn-ea"/>
                <a:cs typeface="+mn-cs"/>
              </a:rPr>
              <a:t>emhlabeni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wonke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abasokiwe</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2</a:t>
            </a:fld>
            <a:endParaRPr lang="en-US"/>
          </a:p>
        </p:txBody>
      </p:sp>
    </p:spTree>
    <p:extLst>
      <p:ext uri="{BB962C8B-B14F-4D97-AF65-F5344CB8AC3E}">
        <p14:creationId xmlns:p14="http://schemas.microsoft.com/office/powerpoint/2010/main" val="2192796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Zikhona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ezibizwa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ngokosiko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kuhlanganisa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izindlela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ezahlukene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zokunquma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ijwabu</a:t>
            </a:r>
            <a:r>
              <a:rPr lang="en-GB" sz="1200" kern="1200" dirty="0">
                <a:solidFill>
                  <a:schemeClr val="tx1"/>
                </a:solidFill>
                <a:effectLst/>
                <a:latin typeface="+mn-lt"/>
                <a:ea typeface="+mn-ea"/>
                <a:cs typeface="+mn-cs"/>
              </a:rPr>
              <a:t> , </a:t>
            </a:r>
            <a:r>
              <a:rPr lang="en-GB" sz="1200" kern="1200" dirty="0" err="1">
                <a:solidFill>
                  <a:schemeClr val="tx1"/>
                </a:solidFill>
                <a:effectLst/>
                <a:latin typeface="+mn-lt"/>
                <a:ea typeface="+mn-ea"/>
                <a:cs typeface="+mn-cs"/>
              </a:rPr>
              <a:t>okuvame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ukwenziwa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abangebona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abasebenzi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bezempilo</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3</a:t>
            </a:fld>
            <a:endParaRPr lang="en-US"/>
          </a:p>
        </p:txBody>
      </p:sp>
    </p:spTree>
    <p:extLst>
      <p:ext uri="{BB962C8B-B14F-4D97-AF65-F5344CB8AC3E}">
        <p14:creationId xmlns:p14="http://schemas.microsoft.com/office/powerpoint/2010/main" val="950288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Lolucwaningo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lubandakanye</a:t>
            </a:r>
            <a:r>
              <a:rPr lang="en-GB" sz="1200" kern="1200" dirty="0">
                <a:solidFill>
                  <a:schemeClr val="tx1"/>
                </a:solidFill>
                <a:effectLst/>
                <a:latin typeface="+mn-lt"/>
                <a:ea typeface="+mn-ea"/>
                <a:cs typeface="+mn-cs"/>
              </a:rPr>
              <a:t> abesilisa </a:t>
            </a:r>
            <a:r>
              <a:rPr lang="en-GB" sz="1200" kern="1200" dirty="0" err="1">
                <a:solidFill>
                  <a:schemeClr val="tx1"/>
                </a:solidFill>
                <a:effectLst/>
                <a:latin typeface="+mn-lt"/>
                <a:ea typeface="+mn-ea"/>
                <a:cs typeface="+mn-cs"/>
              </a:rPr>
              <a:t>abangaphezu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kwezinkulungwane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eziyishumi</a:t>
            </a:r>
            <a:r>
              <a:rPr lang="en-GB" sz="1200" kern="1200" dirty="0">
                <a:solidFill>
                  <a:schemeClr val="tx1"/>
                </a:solidFill>
                <a:effectLst/>
                <a:latin typeface="+mn-lt"/>
                <a:ea typeface="+mn-ea"/>
                <a:cs typeface="+mn-cs"/>
              </a:rPr>
              <a:t> 10 000base Kenya ,Uganda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ucwaningo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oluthathu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luhlole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kamuva</a:t>
            </a:r>
            <a:r>
              <a:rPr lang="en-GB"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Ningizimu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Afrika</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4</a:t>
            </a:fld>
            <a:endParaRPr lang="en-US"/>
          </a:p>
        </p:txBody>
      </p:sp>
    </p:spTree>
    <p:extLst>
      <p:ext uri="{BB962C8B-B14F-4D97-AF65-F5344CB8AC3E}">
        <p14:creationId xmlns:p14="http://schemas.microsoft.com/office/powerpoint/2010/main" val="1373444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Enye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indlela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yokuchaza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ukucabanga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ngabantu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abayishumi</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abangase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bathole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ngokwenza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ucansi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olungaphephile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nomuntu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wesifazane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otheleleke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ngculazi.Kulaba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10, </a:t>
            </a:r>
            <a:r>
              <a:rPr lang="en-GB" sz="1200" kern="1200" dirty="0" err="1">
                <a:solidFill>
                  <a:schemeClr val="tx1"/>
                </a:solidFill>
                <a:effectLst/>
                <a:latin typeface="+mn-lt"/>
                <a:ea typeface="+mn-ea"/>
                <a:cs typeface="+mn-cs"/>
              </a:rPr>
              <a:t>ukusokwa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kungalindeleka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ukuthi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kuvikele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abangu</a:t>
            </a:r>
            <a:r>
              <a:rPr lang="en-GB" sz="1200" kern="1200" dirty="0">
                <a:solidFill>
                  <a:schemeClr val="tx1"/>
                </a:solidFill>
                <a:effectLst/>
                <a:latin typeface="+mn-lt"/>
                <a:ea typeface="+mn-ea"/>
                <a:cs typeface="+mn-cs"/>
              </a:rPr>
              <a:t> 5 </a:t>
            </a:r>
            <a:r>
              <a:rPr lang="en-GB" sz="1200" kern="1200" dirty="0" err="1">
                <a:solidFill>
                  <a:schemeClr val="tx1"/>
                </a:solidFill>
                <a:effectLst/>
                <a:latin typeface="+mn-lt"/>
                <a:ea typeface="+mn-ea"/>
                <a:cs typeface="+mn-cs"/>
              </a:rPr>
              <a:t>babo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ekuthelelekeni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ngesandulela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ngculaza</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5</a:t>
            </a:fld>
            <a:endParaRPr lang="en-US"/>
          </a:p>
        </p:txBody>
      </p:sp>
    </p:spTree>
    <p:extLst>
      <p:ext uri="{BB962C8B-B14F-4D97-AF65-F5344CB8AC3E}">
        <p14:creationId xmlns:p14="http://schemas.microsoft.com/office/powerpoint/2010/main" val="320945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6</a:t>
            </a:fld>
            <a:endParaRPr lang="en-US"/>
          </a:p>
        </p:txBody>
      </p:sp>
    </p:spTree>
    <p:extLst>
      <p:ext uri="{BB962C8B-B14F-4D97-AF65-F5344CB8AC3E}">
        <p14:creationId xmlns:p14="http://schemas.microsoft.com/office/powerpoint/2010/main" val="114443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Nelinye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iqiniso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elibalulekile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okubalulekile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mayelana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nokusokwa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kwabesilisa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lokhu</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okumele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kanye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nabesifazana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okumele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bakwazi</a:t>
            </a:r>
            <a:r>
              <a:rPr lang="en-GB"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Owesilisa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unamathuba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amaningi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okundlulisela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isandulela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ngculazi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kumaqondana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wakhe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ngalesikhathi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esanda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kusokwa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ngaphambi</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kokuba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kuphole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inxeba</a:t>
            </a:r>
            <a:r>
              <a:rPr lang="en-GB"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58EA83C3-4F95-4190-8379-F5EE4652D91D}" type="slidenum">
              <a:rPr lang="en-US" smtClean="0"/>
              <a:pPr/>
              <a:t>7</a:t>
            </a:fld>
            <a:endParaRPr lang="en-US"/>
          </a:p>
        </p:txBody>
      </p:sp>
    </p:spTree>
    <p:extLst>
      <p:ext uri="{BB962C8B-B14F-4D97-AF65-F5344CB8AC3E}">
        <p14:creationId xmlns:p14="http://schemas.microsoft.com/office/powerpoint/2010/main" val="3781972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8EA83C3-4F95-4190-8379-F5EE4652D91D}" type="slidenum">
              <a:rPr lang="en-US" smtClean="0"/>
              <a:pPr/>
              <a:t>8</a:t>
            </a:fld>
            <a:endParaRPr lang="en-US"/>
          </a:p>
        </p:txBody>
      </p:sp>
    </p:spTree>
    <p:extLst>
      <p:ext uri="{BB962C8B-B14F-4D97-AF65-F5344CB8AC3E}">
        <p14:creationId xmlns:p14="http://schemas.microsoft.com/office/powerpoint/2010/main" val="129844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a:t>
            </a:r>
            <a:r>
              <a:rPr lang="en-US" dirty="0" err="1"/>
              <a:t>unemibuzo</a:t>
            </a:r>
            <a:r>
              <a:rPr lang="en-US" dirty="0"/>
              <a:t> </a:t>
            </a:r>
            <a:r>
              <a:rPr lang="en-US" dirty="0" err="1"/>
              <a:t>esheshayo</a:t>
            </a:r>
            <a:r>
              <a:rPr lang="en-US" dirty="0"/>
              <a:t> </a:t>
            </a:r>
            <a:r>
              <a:rPr lang="en-US" dirty="0" err="1"/>
              <a:t>noma</a:t>
            </a:r>
            <a:r>
              <a:rPr lang="en-US" dirty="0"/>
              <a:t> </a:t>
            </a:r>
            <a:r>
              <a:rPr lang="en-US" dirty="0" err="1"/>
              <a:t>izikhalazo</a:t>
            </a:r>
            <a:r>
              <a:rPr lang="en-US" dirty="0"/>
              <a:t> , </a:t>
            </a:r>
            <a:r>
              <a:rPr lang="en-US" dirty="0" err="1"/>
              <a:t>ungahle</a:t>
            </a:r>
            <a:r>
              <a:rPr lang="en-US" dirty="0"/>
              <a:t> </a:t>
            </a:r>
            <a:r>
              <a:rPr lang="en-US" dirty="0" err="1"/>
              <a:t>futhi</a:t>
            </a:r>
            <a:r>
              <a:rPr lang="en-US" dirty="0"/>
              <a:t> </a:t>
            </a:r>
            <a:r>
              <a:rPr lang="en-US" dirty="0" err="1"/>
              <a:t>usithinte</a:t>
            </a:r>
            <a:r>
              <a:rPr lang="en-US" dirty="0"/>
              <a:t> : </a:t>
            </a:r>
          </a:p>
        </p:txBody>
      </p:sp>
      <p:sp>
        <p:nvSpPr>
          <p:cNvPr id="4" name="Slide Number Placeholder 3"/>
          <p:cNvSpPr>
            <a:spLocks noGrp="1"/>
          </p:cNvSpPr>
          <p:nvPr>
            <p:ph type="sldNum" sz="quarter" idx="10"/>
          </p:nvPr>
        </p:nvSpPr>
        <p:spPr/>
        <p:txBody>
          <a:bodyPr/>
          <a:lstStyle/>
          <a:p>
            <a:fld id="{58EA83C3-4F95-4190-8379-F5EE4652D91D}" type="slidenum">
              <a:rPr lang="en-US" smtClean="0"/>
              <a:pPr/>
              <a:t>9</a:t>
            </a:fld>
            <a:endParaRPr lang="en-US"/>
          </a:p>
        </p:txBody>
      </p:sp>
    </p:spTree>
    <p:extLst>
      <p:ext uri="{BB962C8B-B14F-4D97-AF65-F5344CB8AC3E}">
        <p14:creationId xmlns:p14="http://schemas.microsoft.com/office/powerpoint/2010/main" val="25080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Times New Roman" pitchFamily="18" charset="0"/>
                <a:cs typeface="Arial" charset="0"/>
              </a:defRPr>
            </a:lvl1pPr>
          </a:lstStyle>
          <a:p>
            <a:pPr>
              <a:defRPr/>
            </a:pPr>
            <a:fld id="{AD505D15-6459-436B-8728-2A2C9F528C4A}" type="slidenum">
              <a:rPr lang="en-US"/>
              <a:pPr>
                <a:defRPr/>
              </a:pPr>
              <a:t>‹#›</a:t>
            </a:fld>
            <a:endParaRPr lang="en-US"/>
          </a:p>
        </p:txBody>
      </p:sp>
      <p:sp>
        <p:nvSpPr>
          <p:cNvPr id="8" name="Text Placeholder 2"/>
          <p:cNvSpPr>
            <a:spLocks noGrp="1"/>
          </p:cNvSpPr>
          <p:nvPr>
            <p:ph type="body" sz="quarter" idx="13"/>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3"/>
          <p:cNvSpPr>
            <a:spLocks noGrp="1"/>
          </p:cNvSpPr>
          <p:nvPr>
            <p:ph type="title"/>
          </p:nvPr>
        </p:nvSpPr>
        <p:spPr>
          <a:xfrm>
            <a:off x="381000" y="1371600"/>
            <a:ext cx="2743200" cy="3581400"/>
          </a:xfrm>
        </p:spPr>
        <p:txBody>
          <a:bodyPr anchor="t"/>
          <a:lstStyle>
            <a:lvl1pPr algn="r">
              <a:defRPr>
                <a:solidFill>
                  <a:schemeClr val="accent1"/>
                </a:solidFill>
              </a:defRPr>
            </a:lvl1pPr>
          </a:lstStyle>
          <a:p>
            <a:r>
              <a:rPr lang="en-US" dirty="0"/>
              <a:t>Click to edit Master title style</a:t>
            </a:r>
          </a:p>
        </p:txBody>
      </p:sp>
      <p:cxnSp>
        <p:nvCxnSpPr>
          <p:cNvPr id="10" name="Straight Connector 9"/>
          <p:cNvCxnSpPr/>
          <p:nvPr userDrawn="1"/>
        </p:nvCxnSpPr>
        <p:spPr>
          <a:xfrm rot="5400000">
            <a:off x="1440140" y="3694906"/>
            <a:ext cx="4648200" cy="1588"/>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379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441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348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988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7837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013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32861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884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740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6129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7535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Times New Roman" pitchFamily="18"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Times New Roman" pitchFamily="18" charset="0"/>
                <a:cs typeface="Arial" charset="0"/>
              </a:defRPr>
            </a:lvl1pPr>
          </a:lstStyle>
          <a:p>
            <a:pPr>
              <a:defRPr/>
            </a:pPr>
            <a:fld id="{25E5E469-9E19-4C9A-A447-D3CB0C3C5AB5}" type="slidenum">
              <a:rPr lang="en-US"/>
              <a:pPr>
                <a:defRPr/>
              </a:pPr>
              <a:t>‹#›</a:t>
            </a:fld>
            <a:endParaRPr lang="en-US"/>
          </a:p>
        </p:txBody>
      </p:sp>
    </p:spTree>
    <p:extLst>
      <p:ext uri="{BB962C8B-B14F-4D97-AF65-F5344CB8AC3E}">
        <p14:creationId xmlns:p14="http://schemas.microsoft.com/office/powerpoint/2010/main" val="3022119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3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21594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740074"/>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785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396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9696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3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4268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82451"/>
            <a:ext cx="4040188"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4268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82451"/>
            <a:ext cx="4041775" cy="42873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930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439863"/>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319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233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922588"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6576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740074"/>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9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95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4"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itchFamily="34" charset="0"/>
                <a:cs typeface="+mn-cs"/>
              </a:defRPr>
            </a:lvl1pPr>
          </a:lstStyle>
          <a:p>
            <a:pPr>
              <a:defRPr/>
            </a:pPr>
            <a:endParaRPr lang="en-US"/>
          </a:p>
        </p:txBody>
      </p:sp>
      <p:sp>
        <p:nvSpPr>
          <p:cNvPr id="4096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latin typeface="Arial" pitchFamily="34" charset="0"/>
                <a:cs typeface="+mn-cs"/>
              </a:defRPr>
            </a:lvl1pPr>
          </a:lstStyle>
          <a:p>
            <a:pPr>
              <a:defRPr/>
            </a:pPr>
            <a:endParaRPr lang="en-US"/>
          </a:p>
        </p:txBody>
      </p:sp>
      <p:sp>
        <p:nvSpPr>
          <p:cNvPr id="40966"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itchFamily="34" charset="0"/>
                <a:cs typeface="+mn-cs"/>
              </a:defRPr>
            </a:lvl1pPr>
          </a:lstStyle>
          <a:p>
            <a:pPr>
              <a:defRPr/>
            </a:pPr>
            <a:fld id="{0230AA6D-6674-460F-B129-5B098C941093}" type="slidenum">
              <a:rPr lang="en-US"/>
              <a:pPr>
                <a:defRPr/>
              </a:pPr>
              <a:t>‹#›</a:t>
            </a:fld>
            <a:endParaRPr lang="en-US"/>
          </a:p>
        </p:txBody>
      </p:sp>
      <p:sp>
        <p:nvSpPr>
          <p:cNvPr id="2057" name="Rectangle 9"/>
          <p:cNvSpPr>
            <a:spLocks noChangeArrowheads="1"/>
          </p:cNvSpPr>
          <p:nvPr/>
        </p:nvSpPr>
        <p:spPr bwMode="auto">
          <a:xfrm>
            <a:off x="8737600" y="152400"/>
            <a:ext cx="228600" cy="186342"/>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8" name="Rectangle 10"/>
          <p:cNvSpPr>
            <a:spLocks noChangeArrowheads="1"/>
          </p:cNvSpPr>
          <p:nvPr/>
        </p:nvSpPr>
        <p:spPr bwMode="auto">
          <a:xfrm>
            <a:off x="279400" y="152400"/>
            <a:ext cx="8455025" cy="186342"/>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59" name="Rectangle 11"/>
          <p:cNvSpPr>
            <a:spLocks noChangeArrowheads="1"/>
          </p:cNvSpPr>
          <p:nvPr/>
        </p:nvSpPr>
        <p:spPr bwMode="auto">
          <a:xfrm>
            <a:off x="279400" y="338742"/>
            <a:ext cx="8455025" cy="113090"/>
          </a:xfrm>
          <a:prstGeom prst="rect">
            <a:avLst/>
          </a:prstGeom>
          <a:solidFill>
            <a:schemeClr val="bg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sp>
        <p:nvSpPr>
          <p:cNvPr id="2060" name="Rectangle 12"/>
          <p:cNvSpPr>
            <a:spLocks noChangeArrowheads="1"/>
          </p:cNvSpPr>
          <p:nvPr/>
        </p:nvSpPr>
        <p:spPr bwMode="auto">
          <a:xfrm>
            <a:off x="8737600" y="338742"/>
            <a:ext cx="228600" cy="110520"/>
          </a:xfrm>
          <a:prstGeom prst="rect">
            <a:avLst/>
          </a:prstGeom>
          <a:solidFill>
            <a:schemeClr val="accent2"/>
          </a:solidFill>
          <a:ln w="12700">
            <a:solidFill>
              <a:schemeClr val="tx1"/>
            </a:solidFill>
            <a:miter lim="800000"/>
            <a:headEnd/>
            <a:tailEnd/>
          </a:ln>
        </p:spPr>
        <p:txBody>
          <a:bodyPr wrap="none" anchor="ctr"/>
          <a:lstStyle/>
          <a:p>
            <a:pPr algn="ctr" eaLnBrk="1" hangingPunct="1"/>
            <a:endParaRPr lang="en-US" sz="2400">
              <a:solidFill>
                <a:srgbClr val="000000"/>
              </a:solidFill>
              <a:latin typeface="Arial" charset="0"/>
              <a:cs typeface="Arial" charset="0"/>
            </a:endParaRPr>
          </a:p>
        </p:txBody>
      </p:sp>
      <p:pic>
        <p:nvPicPr>
          <p:cNvPr id="13" name="Picture 12"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6096000"/>
            <a:ext cx="11699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524937"/>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Arial" pitchFamily="34" charset="0"/>
        </a:defRPr>
      </a:lvl6pPr>
      <a:lvl7pPr marL="914400" algn="l" rtl="0" fontAlgn="base">
        <a:spcBef>
          <a:spcPct val="0"/>
        </a:spcBef>
        <a:spcAft>
          <a:spcPct val="0"/>
        </a:spcAft>
        <a:defRPr sz="4400">
          <a:solidFill>
            <a:schemeClr val="tx2"/>
          </a:solidFill>
          <a:latin typeface="Arial" pitchFamily="34" charset="0"/>
        </a:defRPr>
      </a:lvl7pPr>
      <a:lvl8pPr marL="1371600" algn="l" rtl="0" fontAlgn="base">
        <a:spcBef>
          <a:spcPct val="0"/>
        </a:spcBef>
        <a:spcAft>
          <a:spcPct val="0"/>
        </a:spcAft>
        <a:defRPr sz="4400">
          <a:solidFill>
            <a:schemeClr val="tx2"/>
          </a:solidFill>
          <a:latin typeface="Arial" pitchFamily="34" charset="0"/>
        </a:defRPr>
      </a:lvl8pPr>
      <a:lvl9pPr marL="1828800" algn="l" rtl="0" fontAlgn="base">
        <a:spcBef>
          <a:spcPct val="0"/>
        </a:spcBef>
        <a:spcAft>
          <a:spcPct val="0"/>
        </a:spcAft>
        <a:defRPr sz="4400">
          <a:solidFill>
            <a:schemeClr val="tx2"/>
          </a:solidFill>
          <a:latin typeface="Arial" pitchFamily="34"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282182069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39933489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1" hangingPunct="1">
              <a:defRPr/>
            </a:pPr>
            <a:fld id="{3A3E23BA-B349-47CE-AA4C-3290E973C6B6}" type="datetimeFigureOut">
              <a:rPr lang="en-US">
                <a:solidFill>
                  <a:prstClr val="black">
                    <a:tint val="75000"/>
                  </a:prstClr>
                </a:solidFill>
              </a:rPr>
              <a:pPr eaLnBrk="1" hangingPunct="1">
                <a:defRPr/>
              </a:pPr>
              <a:t>2/8/2017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1" hangingPunct="1">
              <a:defRPr/>
            </a:pPr>
            <a:fld id="{6A5B6429-6ED7-4B0A-99FC-6A29B22D66BA}" type="slidenum">
              <a:rPr lang="en-US">
                <a:solidFill>
                  <a:prstClr val="black">
                    <a:tint val="75000"/>
                  </a:prstClr>
                </a:solidFill>
              </a:rPr>
              <a:pPr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val="955920526"/>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ndara" pitchFamily="34" charset="0"/>
        </a:defRPr>
      </a:lvl2pPr>
      <a:lvl3pPr algn="ctr" rtl="0" fontAlgn="base">
        <a:spcBef>
          <a:spcPct val="0"/>
        </a:spcBef>
        <a:spcAft>
          <a:spcPct val="0"/>
        </a:spcAft>
        <a:defRPr sz="4400">
          <a:solidFill>
            <a:schemeClr val="tx1"/>
          </a:solidFill>
          <a:latin typeface="Candara" pitchFamily="34" charset="0"/>
        </a:defRPr>
      </a:lvl3pPr>
      <a:lvl4pPr algn="ctr" rtl="0" fontAlgn="base">
        <a:spcBef>
          <a:spcPct val="0"/>
        </a:spcBef>
        <a:spcAft>
          <a:spcPct val="0"/>
        </a:spcAft>
        <a:defRPr sz="4400">
          <a:solidFill>
            <a:schemeClr val="tx1"/>
          </a:solidFill>
          <a:latin typeface="Candara" pitchFamily="34" charset="0"/>
        </a:defRPr>
      </a:lvl4pPr>
      <a:lvl5pPr algn="ctr" rtl="0" fontAlgn="base">
        <a:spcBef>
          <a:spcPct val="0"/>
        </a:spcBef>
        <a:spcAft>
          <a:spcPct val="0"/>
        </a:spcAft>
        <a:defRPr sz="4400">
          <a:solidFill>
            <a:schemeClr val="tx1"/>
          </a:solidFill>
          <a:latin typeface="Candara" pitchFamily="34" charset="0"/>
        </a:defRPr>
      </a:lvl5pPr>
      <a:lvl6pPr marL="457200" algn="ctr" rtl="0" fontAlgn="base">
        <a:spcBef>
          <a:spcPct val="0"/>
        </a:spcBef>
        <a:spcAft>
          <a:spcPct val="0"/>
        </a:spcAft>
        <a:defRPr sz="4400">
          <a:solidFill>
            <a:schemeClr val="tx1"/>
          </a:solidFill>
          <a:latin typeface="Candara" pitchFamily="34" charset="0"/>
        </a:defRPr>
      </a:lvl6pPr>
      <a:lvl7pPr marL="914400" algn="ctr" rtl="0" fontAlgn="base">
        <a:spcBef>
          <a:spcPct val="0"/>
        </a:spcBef>
        <a:spcAft>
          <a:spcPct val="0"/>
        </a:spcAft>
        <a:defRPr sz="4400">
          <a:solidFill>
            <a:schemeClr val="tx1"/>
          </a:solidFill>
          <a:latin typeface="Candara" pitchFamily="34" charset="0"/>
        </a:defRPr>
      </a:lvl7pPr>
      <a:lvl8pPr marL="1371600" algn="ctr" rtl="0" fontAlgn="base">
        <a:spcBef>
          <a:spcPct val="0"/>
        </a:spcBef>
        <a:spcAft>
          <a:spcPct val="0"/>
        </a:spcAft>
        <a:defRPr sz="4400">
          <a:solidFill>
            <a:schemeClr val="tx1"/>
          </a:solidFill>
          <a:latin typeface="Candara" pitchFamily="34" charset="0"/>
        </a:defRPr>
      </a:lvl8pPr>
      <a:lvl9pPr marL="1828800" algn="ctr" rtl="0" fontAlgn="base">
        <a:spcBef>
          <a:spcPct val="0"/>
        </a:spcBef>
        <a:spcAft>
          <a:spcPct val="0"/>
        </a:spcAft>
        <a:defRPr sz="4400">
          <a:solidFill>
            <a:schemeClr val="tx1"/>
          </a:solidFill>
          <a:latin typeface="Candara"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12.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13.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4.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5.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a:spLocks noGrp="1"/>
          </p:cNvSpPr>
          <p:nvPr>
            <p:ph type="subTitle" idx="1"/>
          </p:nvPr>
        </p:nvSpPr>
        <p:spPr>
          <a:xfrm>
            <a:off x="847725" y="4284663"/>
            <a:ext cx="7607300" cy="2123658"/>
          </a:xfrm>
        </p:spPr>
        <p:txBody>
          <a:bodyPr>
            <a:spAutoFit/>
          </a:bodyPr>
          <a:lstStyle/>
          <a:p>
            <a:pPr>
              <a:spcBef>
                <a:spcPct val="0"/>
              </a:spcBef>
            </a:pPr>
            <a:r>
              <a:rPr lang="en-US" sz="4400" b="1" dirty="0" err="1">
                <a:solidFill>
                  <a:srgbClr val="740074"/>
                </a:solidFill>
                <a:latin typeface="Calibri" panose="020F0502020204030204" pitchFamily="34" charset="0"/>
                <a:ea typeface="+mj-ea"/>
                <a:cs typeface="+mj-cs"/>
              </a:rPr>
              <a:t>Ulwazi</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mayelana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nokusokwa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kwabesilisa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nokuvimbela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isandulela</a:t>
            </a:r>
            <a:r>
              <a:rPr lang="en-US" sz="4400" b="1" dirty="0">
                <a:solidFill>
                  <a:srgbClr val="740074"/>
                </a:solidFill>
                <a:latin typeface="Calibri" panose="020F0502020204030204" pitchFamily="34" charset="0"/>
                <a:ea typeface="+mj-ea"/>
                <a:cs typeface="+mj-cs"/>
              </a:rPr>
              <a:t> </a:t>
            </a:r>
            <a:r>
              <a:rPr lang="en-US" sz="4400" b="1" dirty="0" err="1">
                <a:solidFill>
                  <a:srgbClr val="740074"/>
                </a:solidFill>
                <a:latin typeface="Calibri" panose="020F0502020204030204" pitchFamily="34" charset="0"/>
                <a:ea typeface="+mj-ea"/>
                <a:cs typeface="+mj-cs"/>
              </a:rPr>
              <a:t>ngculaza</a:t>
            </a:r>
            <a:endParaRPr lang="en-US" altLang="en-US" sz="4400" b="1" dirty="0">
              <a:solidFill>
                <a:srgbClr val="740074"/>
              </a:solidFill>
              <a:latin typeface="Calibri" panose="020F0502020204030204" pitchFamily="34" charset="0"/>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 y="155703"/>
            <a:ext cx="4068423" cy="1403606"/>
          </a:xfrm>
          <a:prstGeom prst="rect">
            <a:avLst/>
          </a:prstGeom>
        </p:spPr>
      </p:pic>
      <p:pic>
        <p:nvPicPr>
          <p:cNvPr id="5" name="Picture 4" descr="C:\Users\amayo\AppData\Local\Microsoft\Windows\Temporary Internet Files\Content.Outlook\HHF5TJ64\Hope_Study_1Tag_PMS (0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8599" y="1981200"/>
            <a:ext cx="3605552" cy="1608859"/>
          </a:xfrm>
          <a:prstGeom prst="rect">
            <a:avLst/>
          </a:prstGeom>
          <a:noFill/>
          <a:ln>
            <a:noFill/>
          </a:ln>
        </p:spPr>
      </p:pic>
    </p:spTree>
    <p:extLst>
      <p:ext uri="{BB962C8B-B14F-4D97-AF65-F5344CB8AC3E}">
        <p14:creationId xmlns:p14="http://schemas.microsoft.com/office/powerpoint/2010/main" val="26899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11" name="Content Placeholder 2"/>
          <p:cNvSpPr>
            <a:spLocks noGrp="1"/>
          </p:cNvSpPr>
          <p:nvPr>
            <p:ph idx="1"/>
          </p:nvPr>
        </p:nvSpPr>
        <p:spPr>
          <a:xfrm>
            <a:off x="838199" y="4419600"/>
            <a:ext cx="7696201" cy="1737232"/>
          </a:xfrm>
        </p:spPr>
        <p:txBody>
          <a:bodyPr/>
          <a:lstStyle/>
          <a:p>
            <a:pPr marL="0" indent="0" algn="ctr" eaLnBrk="1" hangingPunct="1">
              <a:buNone/>
            </a:pPr>
            <a:r>
              <a:rPr lang="en-GB" b="1" dirty="0" err="1">
                <a:solidFill>
                  <a:srgbClr val="740074"/>
                </a:solidFill>
                <a:latin typeface="Calibri" panose="020F0502020204030204" pitchFamily="34" charset="0"/>
              </a:rPr>
              <a:t>Leligama</a:t>
            </a:r>
            <a:r>
              <a:rPr lang="en-GB" b="1" dirty="0">
                <a:solidFill>
                  <a:srgbClr val="740074"/>
                </a:solidFill>
                <a:latin typeface="Calibri" panose="020F0502020204030204" pitchFamily="34" charset="0"/>
              </a:rPr>
              <a:t> </a:t>
            </a:r>
            <a:r>
              <a:rPr lang="en-GB" b="1" dirty="0">
                <a:solidFill>
                  <a:srgbClr val="669900"/>
                </a:solidFill>
                <a:latin typeface="Calibri" panose="020F0502020204030204" pitchFamily="34" charset="0"/>
              </a:rPr>
              <a:t>“</a:t>
            </a:r>
            <a:r>
              <a:rPr lang="en-GB" b="1" dirty="0" err="1">
                <a:solidFill>
                  <a:srgbClr val="669900"/>
                </a:solidFill>
                <a:latin typeface="Calibri" panose="020F0502020204030204" pitchFamily="34" charset="0"/>
              </a:rPr>
              <a:t>Ukusokwa</a:t>
            </a:r>
            <a:r>
              <a:rPr lang="en-GB" b="1" dirty="0">
                <a:solidFill>
                  <a:srgbClr val="669900"/>
                </a:solidFill>
                <a:latin typeface="Calibri" panose="020F0502020204030204" pitchFamily="34" charset="0"/>
              </a:rPr>
              <a:t> </a:t>
            </a:r>
            <a:r>
              <a:rPr lang="en-GB" b="1" dirty="0" err="1">
                <a:solidFill>
                  <a:srgbClr val="669900"/>
                </a:solidFill>
                <a:latin typeface="Calibri" panose="020F0502020204030204" pitchFamily="34" charset="0"/>
              </a:rPr>
              <a:t>Kwabesilisa</a:t>
            </a:r>
            <a:r>
              <a:rPr lang="en-GB" b="1" dirty="0">
                <a:solidFill>
                  <a:srgbClr val="669900"/>
                </a:solidFill>
                <a:latin typeface="Calibri" panose="020F0502020204030204" pitchFamily="34" charset="0"/>
              </a:rPr>
              <a:t>” </a:t>
            </a:r>
            <a:r>
              <a:rPr lang="en-GB" b="1" dirty="0" err="1">
                <a:solidFill>
                  <a:srgbClr val="740074"/>
                </a:solidFill>
                <a:latin typeface="Calibri" panose="020F0502020204030204" pitchFamily="34" charset="0"/>
              </a:rPr>
              <a:t>lisho</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ukunqunywa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kwejwabu</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esithweni</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somuntu</a:t>
            </a:r>
            <a:r>
              <a:rPr lang="en-GB" b="1" dirty="0">
                <a:solidFill>
                  <a:srgbClr val="740074"/>
                </a:solidFill>
                <a:latin typeface="Calibri" panose="020F0502020204030204" pitchFamily="34" charset="0"/>
              </a:rPr>
              <a:t> </a:t>
            </a:r>
          </a:p>
          <a:p>
            <a:pPr marL="0" indent="0" algn="ctr" eaLnBrk="1" hangingPunct="1">
              <a:buNone/>
            </a:pPr>
            <a:r>
              <a:rPr lang="en-GB" b="1" dirty="0" err="1">
                <a:solidFill>
                  <a:srgbClr val="740074"/>
                </a:solidFill>
                <a:latin typeface="Calibri" panose="020F0502020204030204" pitchFamily="34" charset="0"/>
              </a:rPr>
              <a:t>wesilisa</a:t>
            </a:r>
            <a:r>
              <a:rPr lang="en-GB" b="1" dirty="0">
                <a:solidFill>
                  <a:srgbClr val="740074"/>
                </a:solidFill>
                <a:latin typeface="Calibri" panose="020F0502020204030204" pitchFamily="34" charset="0"/>
              </a:rPr>
              <a:t> </a:t>
            </a:r>
            <a:r>
              <a:rPr lang="en-GB" b="1" dirty="0" err="1">
                <a:solidFill>
                  <a:srgbClr val="740074"/>
                </a:solidFill>
                <a:latin typeface="Calibri" panose="020F0502020204030204" pitchFamily="34" charset="0"/>
              </a:rPr>
              <a:t>sangasese</a:t>
            </a:r>
            <a:r>
              <a:rPr lang="en-GB" b="1" dirty="0">
                <a:solidFill>
                  <a:srgbClr val="740074"/>
                </a:solidFill>
                <a:latin typeface="Calibri" panose="020F0502020204030204" pitchFamily="34" charset="0"/>
              </a:rPr>
              <a:t>. </a:t>
            </a:r>
            <a:endParaRPr lang="en-US" b="1" dirty="0">
              <a:solidFill>
                <a:srgbClr val="740074"/>
              </a:solidFill>
              <a:latin typeface="Calibri" panose="020F050202020403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389" y="1792327"/>
            <a:ext cx="2511011" cy="235556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00" y="1730544"/>
            <a:ext cx="2438400" cy="2331868"/>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5200" y="2265218"/>
            <a:ext cx="2133600" cy="1163782"/>
          </a:xfrm>
          <a:prstGeom prst="rect">
            <a:avLst/>
          </a:prstGeom>
        </p:spPr>
      </p:pic>
      <p:sp>
        <p:nvSpPr>
          <p:cNvPr id="2" name="Rectangle 1"/>
          <p:cNvSpPr/>
          <p:nvPr/>
        </p:nvSpPr>
        <p:spPr>
          <a:xfrm>
            <a:off x="804566" y="417006"/>
            <a:ext cx="8077200" cy="769441"/>
          </a:xfrm>
          <a:prstGeom prst="rect">
            <a:avLst/>
          </a:prstGeom>
        </p:spPr>
        <p:txBody>
          <a:bodyPr wrap="square">
            <a:spAutoFit/>
          </a:bodyPr>
          <a:lstStyle/>
          <a:p>
            <a:r>
              <a:rPr lang="en-GB" sz="4400" b="1" dirty="0" err="1">
                <a:solidFill>
                  <a:srgbClr val="740074"/>
                </a:solidFill>
                <a:latin typeface="Calibri" panose="020F0502020204030204" pitchFamily="34" charset="0"/>
                <a:ea typeface="+mj-ea"/>
                <a:cs typeface="+mj-cs"/>
              </a:rPr>
              <a:t>Kuyini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Ukusokwa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spTree>
    <p:extLst>
      <p:ext uri="{BB962C8B-B14F-4D97-AF65-F5344CB8AC3E}">
        <p14:creationId xmlns:p14="http://schemas.microsoft.com/office/powerpoint/2010/main" val="372171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7" name="Title 1"/>
          <p:cNvSpPr>
            <a:spLocks noGrp="1"/>
          </p:cNvSpPr>
          <p:nvPr>
            <p:ph type="title"/>
          </p:nvPr>
        </p:nvSpPr>
        <p:spPr>
          <a:xfrm>
            <a:off x="4495800" y="1752600"/>
            <a:ext cx="4470416" cy="4415028"/>
          </a:xfrm>
        </p:spPr>
        <p:txBody>
          <a:bodyPr/>
          <a:lstStyle/>
          <a:p>
            <a:pPr algn="l"/>
            <a:r>
              <a:rPr lang="en-GB" sz="3600" b="1" dirty="0" err="1">
                <a:latin typeface="Calibri" panose="020F0502020204030204" pitchFamily="34" charset="0"/>
              </a:rPr>
              <a:t>Leligama</a:t>
            </a:r>
            <a:r>
              <a:rPr lang="en-GB" sz="3600" b="1" dirty="0">
                <a:latin typeface="Calibri" panose="020F0502020204030204" pitchFamily="34" charset="0"/>
              </a:rPr>
              <a:t> </a:t>
            </a:r>
            <a:r>
              <a:rPr lang="en-GB" sz="3600" b="1" dirty="0">
                <a:solidFill>
                  <a:srgbClr val="669900"/>
                </a:solidFill>
                <a:latin typeface="Calibri" panose="020F0502020204030204" pitchFamily="34" charset="0"/>
                <a:ea typeface="+mn-ea"/>
                <a:cs typeface="+mn-cs"/>
              </a:rPr>
              <a:t>“Ukusokwa  </a:t>
            </a:r>
            <a:r>
              <a:rPr lang="en-GB" sz="3600" b="1" dirty="0" err="1">
                <a:solidFill>
                  <a:srgbClr val="669900"/>
                </a:solidFill>
                <a:latin typeface="Calibri" panose="020F0502020204030204" pitchFamily="34" charset="0"/>
                <a:ea typeface="+mn-ea"/>
                <a:cs typeface="+mn-cs"/>
              </a:rPr>
              <a:t>ngokwezempilo</a:t>
            </a:r>
            <a:r>
              <a:rPr lang="en-GB" sz="3600" b="1" dirty="0">
                <a:solidFill>
                  <a:srgbClr val="669900"/>
                </a:solidFill>
                <a:latin typeface="Calibri" panose="020F0502020204030204" pitchFamily="34" charset="0"/>
                <a:ea typeface="+mn-ea"/>
                <a:cs typeface="+mn-cs"/>
              </a:rPr>
              <a:t>  </a:t>
            </a:r>
            <a:r>
              <a:rPr lang="en-GB" sz="3600" b="1" dirty="0" err="1">
                <a:solidFill>
                  <a:srgbClr val="669900"/>
                </a:solidFill>
                <a:latin typeface="Calibri" panose="020F0502020204030204" pitchFamily="34" charset="0"/>
                <a:ea typeface="+mn-ea"/>
                <a:cs typeface="+mn-cs"/>
              </a:rPr>
              <a:t>Kwabesilisa</a:t>
            </a:r>
            <a:r>
              <a:rPr lang="en-GB" sz="3600" b="1" dirty="0">
                <a:solidFill>
                  <a:srgbClr val="669900"/>
                </a:solidFill>
                <a:latin typeface="Calibri" panose="020F0502020204030204" pitchFamily="34" charset="0"/>
                <a:ea typeface="+mn-ea"/>
                <a:cs typeface="+mn-cs"/>
              </a:rPr>
              <a:t>” </a:t>
            </a:r>
            <a:r>
              <a:rPr lang="en-GB" sz="3600" b="1" dirty="0" err="1">
                <a:latin typeface="Calibri" panose="020F0502020204030204" pitchFamily="34" charset="0"/>
              </a:rPr>
              <a:t>limele</a:t>
            </a:r>
            <a:r>
              <a:rPr lang="en-GB" sz="3600" b="1" dirty="0">
                <a:latin typeface="Calibri" panose="020F0502020204030204" pitchFamily="34" charset="0"/>
              </a:rPr>
              <a:t> </a:t>
            </a:r>
            <a:r>
              <a:rPr lang="en-GB" sz="3600" b="1" dirty="0" err="1">
                <a:latin typeface="Calibri" panose="020F0502020204030204" pitchFamily="34" charset="0"/>
              </a:rPr>
              <a:t>ukususwa</a:t>
            </a:r>
            <a:r>
              <a:rPr lang="en-GB" sz="3600" b="1" dirty="0">
                <a:latin typeface="Calibri" panose="020F0502020204030204" pitchFamily="34" charset="0"/>
              </a:rPr>
              <a:t> </a:t>
            </a:r>
            <a:r>
              <a:rPr lang="en-GB" sz="3600" b="1" dirty="0" err="1">
                <a:latin typeface="Calibri" panose="020F0502020204030204" pitchFamily="34" charset="0"/>
              </a:rPr>
              <a:t>ngokusikwa</a:t>
            </a:r>
            <a:r>
              <a:rPr lang="en-GB" sz="3600" b="1" dirty="0">
                <a:latin typeface="Calibri" panose="020F0502020204030204" pitchFamily="34" charset="0"/>
              </a:rPr>
              <a:t> </a:t>
            </a:r>
            <a:r>
              <a:rPr lang="en-GB" sz="3600" b="1" dirty="0" err="1">
                <a:latin typeface="Calibri" panose="020F0502020204030204" pitchFamily="34" charset="0"/>
              </a:rPr>
              <a:t>kwejwabu</a:t>
            </a:r>
            <a:r>
              <a:rPr lang="en-GB" sz="3600" b="1" dirty="0">
                <a:latin typeface="Calibri" panose="020F0502020204030204" pitchFamily="34" charset="0"/>
              </a:rPr>
              <a:t> </a:t>
            </a:r>
            <a:r>
              <a:rPr lang="en-GB" sz="3600" b="1" dirty="0" err="1">
                <a:latin typeface="Calibri" panose="020F0502020204030204" pitchFamily="34" charset="0"/>
              </a:rPr>
              <a:t>ngu</a:t>
            </a:r>
            <a:r>
              <a:rPr lang="en-GB" sz="3600" b="1" dirty="0">
                <a:latin typeface="Calibri" panose="020F0502020204030204" pitchFamily="34" charset="0"/>
              </a:rPr>
              <a:t> </a:t>
            </a:r>
            <a:r>
              <a:rPr lang="en-GB" sz="3600" b="1" dirty="0" err="1">
                <a:latin typeface="Calibri" panose="020F0502020204030204" pitchFamily="34" charset="0"/>
              </a:rPr>
              <a:t>muntu</a:t>
            </a:r>
            <a:r>
              <a:rPr lang="en-GB" sz="3600" b="1" dirty="0">
                <a:latin typeface="Calibri" panose="020F0502020204030204" pitchFamily="34" charset="0"/>
              </a:rPr>
              <a:t> </a:t>
            </a:r>
            <a:r>
              <a:rPr lang="en-GB" sz="3600" b="1" dirty="0" err="1">
                <a:latin typeface="Calibri" panose="020F0502020204030204" pitchFamily="34" charset="0"/>
              </a:rPr>
              <a:t>oqeqeshiwe</a:t>
            </a:r>
            <a:r>
              <a:rPr lang="en-GB" sz="3600" b="1" dirty="0">
                <a:latin typeface="Calibri" panose="020F0502020204030204" pitchFamily="34" charset="0"/>
              </a:rPr>
              <a:t> </a:t>
            </a:r>
            <a:r>
              <a:rPr lang="en-GB" sz="3600" b="1" dirty="0" err="1">
                <a:latin typeface="Calibri" panose="020F0502020204030204" pitchFamily="34" charset="0"/>
              </a:rPr>
              <a:t>wezempilo</a:t>
            </a:r>
            <a:r>
              <a:rPr lang="en-GB" sz="3600" b="1" dirty="0">
                <a:latin typeface="Calibri" panose="020F0502020204030204" pitchFamily="34" charset="0"/>
              </a:rPr>
              <a:t>. </a:t>
            </a:r>
            <a:endParaRPr lang="en-US" sz="3600" b="1" dirty="0">
              <a:latin typeface="Calibri" panose="020F0502020204030204" pitchFamily="34" charset="0"/>
            </a:endParaRPr>
          </a:p>
        </p:txBody>
      </p:sp>
      <p:sp>
        <p:nvSpPr>
          <p:cNvPr id="2" name="Rectangle 1"/>
          <p:cNvSpPr/>
          <p:nvPr/>
        </p:nvSpPr>
        <p:spPr>
          <a:xfrm>
            <a:off x="838200" y="441986"/>
            <a:ext cx="7451079" cy="784830"/>
          </a:xfrm>
          <a:prstGeom prst="rect">
            <a:avLst/>
          </a:prstGeom>
        </p:spPr>
        <p:txBody>
          <a:bodyPr wrap="none">
            <a:spAutoFit/>
          </a:bodyPr>
          <a:lstStyle/>
          <a:p>
            <a:r>
              <a:rPr lang="en-GB" sz="4500" b="1" dirty="0" err="1">
                <a:solidFill>
                  <a:srgbClr val="740074"/>
                </a:solidFill>
                <a:latin typeface="Calibri" panose="020F0502020204030204" pitchFamily="34" charset="0"/>
              </a:rPr>
              <a:t>Kuyini</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Ukusokwa</a:t>
            </a:r>
            <a:r>
              <a:rPr lang="en-GB" sz="4500" b="1" dirty="0">
                <a:solidFill>
                  <a:srgbClr val="740074"/>
                </a:solidFill>
                <a:latin typeface="Calibri" panose="020F0502020204030204" pitchFamily="34" charset="0"/>
              </a:rPr>
              <a:t> </a:t>
            </a:r>
            <a:r>
              <a:rPr lang="en-GB" sz="4500" b="1" dirty="0" err="1">
                <a:solidFill>
                  <a:srgbClr val="740074"/>
                </a:solidFill>
                <a:latin typeface="Calibri" panose="020F0502020204030204" pitchFamily="34" charset="0"/>
              </a:rPr>
              <a:t>Kwabesilisa</a:t>
            </a:r>
            <a:r>
              <a:rPr lang="en-GB" sz="4500" b="1" dirty="0">
                <a:solidFill>
                  <a:srgbClr val="740074"/>
                </a:solidFill>
                <a:latin typeface="Calibri" panose="020F0502020204030204" pitchFamily="34" charset="0"/>
              </a:rPr>
              <a:t>?</a:t>
            </a:r>
            <a:endParaRPr lang="en-US" sz="4500" dirty="0">
              <a:latin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590800"/>
            <a:ext cx="3897209" cy="2590800"/>
          </a:xfrm>
          <a:prstGeom prst="rect">
            <a:avLst/>
          </a:prstGeom>
        </p:spPr>
      </p:pic>
    </p:spTree>
    <p:custDataLst>
      <p:tags r:id="rId1"/>
    </p:custDataLst>
    <p:extLst>
      <p:ext uri="{BB962C8B-B14F-4D97-AF65-F5344CB8AC3E}">
        <p14:creationId xmlns:p14="http://schemas.microsoft.com/office/powerpoint/2010/main" val="322154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097" y="201024"/>
            <a:ext cx="8229600" cy="1143000"/>
          </a:xfrm>
        </p:spPr>
        <p:txBody>
          <a:bodyPr/>
          <a:lstStyle/>
          <a:p>
            <a:r>
              <a:rPr lang="en-GB" sz="3800" b="1" dirty="0" err="1">
                <a:latin typeface="Calibri" panose="020F0502020204030204" pitchFamily="34" charset="0"/>
              </a:rPr>
              <a:t>Yini</a:t>
            </a:r>
            <a:r>
              <a:rPr lang="en-GB" sz="3800" b="1" dirty="0">
                <a:latin typeface="Calibri" panose="020F0502020204030204" pitchFamily="34" charset="0"/>
              </a:rPr>
              <a:t> </a:t>
            </a:r>
            <a:r>
              <a:rPr lang="en-GB" sz="3800" b="1" dirty="0" err="1">
                <a:latin typeface="Calibri" panose="020F0502020204030204" pitchFamily="34" charset="0"/>
              </a:rPr>
              <a:t>eyaziwayo</a:t>
            </a:r>
            <a:r>
              <a:rPr lang="en-GB" sz="3800" b="1" dirty="0">
                <a:latin typeface="Calibri" panose="020F0502020204030204" pitchFamily="34" charset="0"/>
              </a:rPr>
              <a:t> </a:t>
            </a:r>
            <a:r>
              <a:rPr lang="en-GB" sz="3800" b="1" dirty="0" err="1">
                <a:latin typeface="Calibri" panose="020F0502020204030204" pitchFamily="34" charset="0"/>
              </a:rPr>
              <a:t>ngokusokwa</a:t>
            </a:r>
            <a:r>
              <a:rPr lang="en-GB" sz="3800" b="1" dirty="0">
                <a:latin typeface="Calibri" panose="020F0502020204030204" pitchFamily="34" charset="0"/>
              </a:rPr>
              <a:t> </a:t>
            </a:r>
            <a:r>
              <a:rPr lang="en-GB" sz="3800" b="1" dirty="0" err="1">
                <a:latin typeface="Calibri" panose="020F0502020204030204" pitchFamily="34" charset="0"/>
              </a:rPr>
              <a:t>kwabesilisa</a:t>
            </a:r>
            <a:r>
              <a:rPr lang="en-GB" sz="3800" b="1" dirty="0">
                <a:latin typeface="Calibri" panose="020F0502020204030204" pitchFamily="34" charset="0"/>
              </a:rPr>
              <a:t> </a:t>
            </a:r>
            <a:r>
              <a:rPr lang="en-GB" sz="3800" b="1" dirty="0" err="1">
                <a:latin typeface="Calibri" panose="020F0502020204030204" pitchFamily="34" charset="0"/>
              </a:rPr>
              <a:t>kanye</a:t>
            </a:r>
            <a:r>
              <a:rPr lang="en-GB" sz="3800" b="1" dirty="0">
                <a:latin typeface="Calibri" panose="020F0502020204030204" pitchFamily="34" charset="0"/>
              </a:rPr>
              <a:t> </a:t>
            </a:r>
            <a:r>
              <a:rPr lang="en-GB" sz="3800" b="1" dirty="0" err="1">
                <a:latin typeface="Calibri" panose="020F0502020204030204" pitchFamily="34" charset="0"/>
              </a:rPr>
              <a:t>nokuvikela</a:t>
            </a:r>
            <a:r>
              <a:rPr lang="en-GB" sz="3800" b="1" dirty="0">
                <a:latin typeface="Calibri" panose="020F0502020204030204" pitchFamily="34" charset="0"/>
              </a:rPr>
              <a:t> </a:t>
            </a:r>
            <a:r>
              <a:rPr lang="en-GB" sz="3800" b="1" dirty="0" err="1">
                <a:latin typeface="Calibri" panose="020F0502020204030204" pitchFamily="34" charset="0"/>
              </a:rPr>
              <a:t>isandulela</a:t>
            </a:r>
            <a:r>
              <a:rPr lang="en-GB" sz="3800" b="1" dirty="0">
                <a:latin typeface="Calibri" panose="020F0502020204030204" pitchFamily="34" charset="0"/>
              </a:rPr>
              <a:t> </a:t>
            </a:r>
            <a:r>
              <a:rPr lang="en-GB" sz="3800" b="1" dirty="0" err="1">
                <a:latin typeface="Calibri" panose="020F0502020204030204" pitchFamily="34" charset="0"/>
              </a:rPr>
              <a:t>ngculazi</a:t>
            </a:r>
            <a:r>
              <a:rPr lang="en-GB" sz="3800" b="1" dirty="0">
                <a:latin typeface="Calibri" panose="020F0502020204030204" pitchFamily="34" charset="0"/>
              </a:rPr>
              <a:t>?</a:t>
            </a:r>
            <a:endParaRPr lang="en-US" sz="3800" dirty="0">
              <a:latin typeface="Calibri" panose="020F0502020204030204" pitchFamily="34" charset="0"/>
            </a:endParaRPr>
          </a:p>
        </p:txBody>
      </p:sp>
      <p:sp>
        <p:nvSpPr>
          <p:cNvPr id="3" name="Content Placeholder 2"/>
          <p:cNvSpPr>
            <a:spLocks noGrp="1"/>
          </p:cNvSpPr>
          <p:nvPr>
            <p:ph idx="1"/>
          </p:nvPr>
        </p:nvSpPr>
        <p:spPr>
          <a:xfrm>
            <a:off x="431800" y="2097786"/>
            <a:ext cx="3450981" cy="4491228"/>
          </a:xfrm>
        </p:spPr>
        <p:txBody>
          <a:bodyPr/>
          <a:lstStyle/>
          <a:p>
            <a:pPr marL="0" indent="0">
              <a:lnSpc>
                <a:spcPct val="90000"/>
              </a:lnSpc>
              <a:buNone/>
            </a:pPr>
            <a:r>
              <a:rPr lang="en-GB" sz="3000" b="1" dirty="0" err="1">
                <a:solidFill>
                  <a:srgbClr val="669900"/>
                </a:solidFill>
                <a:latin typeface="Calibri" panose="020F0502020204030204" pitchFamily="34" charset="0"/>
              </a:rPr>
              <a:t>Izifundo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zocwaningo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ezintathu</a:t>
            </a:r>
            <a:r>
              <a:rPr lang="en-GB" sz="3000" b="1" dirty="0">
                <a:solidFill>
                  <a:srgbClr val="669900"/>
                </a:solidFill>
                <a:latin typeface="Calibri" panose="020F0502020204030204" pitchFamily="34" charset="0"/>
              </a:rPr>
              <a:t> (3) </a:t>
            </a:r>
            <a:r>
              <a:rPr lang="en-GB" sz="3000" b="1" dirty="0" err="1">
                <a:solidFill>
                  <a:srgbClr val="669900"/>
                </a:solidFill>
                <a:latin typeface="Calibri" panose="020F0502020204030204" pitchFamily="34" charset="0"/>
              </a:rPr>
              <a:t>kamuva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zihlole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ukuthi</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ngabe</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ukusokwa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ngokwezempilo</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kungabavikela</a:t>
            </a:r>
            <a:r>
              <a:rPr lang="en-GB" sz="3000" b="1" dirty="0">
                <a:solidFill>
                  <a:srgbClr val="669900"/>
                </a:solidFill>
                <a:latin typeface="Calibri" panose="020F0502020204030204" pitchFamily="34" charset="0"/>
              </a:rPr>
              <a:t>  abesilisa </a:t>
            </a:r>
            <a:r>
              <a:rPr lang="en-GB" sz="3000" b="1" dirty="0" err="1">
                <a:solidFill>
                  <a:srgbClr val="669900"/>
                </a:solidFill>
                <a:latin typeface="Calibri" panose="020F0502020204030204" pitchFamily="34" charset="0"/>
              </a:rPr>
              <a:t>ukuthola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isandulela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ngculaza</a:t>
            </a:r>
            <a:r>
              <a:rPr lang="en-GB" sz="3000" b="1" dirty="0">
                <a:solidFill>
                  <a:srgbClr val="669900"/>
                </a:solidFill>
                <a:latin typeface="Calibri" panose="020F0502020204030204" pitchFamily="34" charset="0"/>
              </a:rPr>
              <a:t> </a:t>
            </a:r>
            <a:r>
              <a:rPr lang="en-GB" sz="3000" b="1" dirty="0" err="1">
                <a:solidFill>
                  <a:srgbClr val="669900"/>
                </a:solidFill>
                <a:latin typeface="Calibri" panose="020F0502020204030204" pitchFamily="34" charset="0"/>
              </a:rPr>
              <a:t>ngokocansi</a:t>
            </a:r>
            <a:r>
              <a:rPr lang="en-GB" sz="3000" b="1" dirty="0">
                <a:solidFill>
                  <a:srgbClr val="669900"/>
                </a:solidFill>
                <a:latin typeface="Calibri" panose="020F0502020204030204" pitchFamily="34" charset="0"/>
              </a:rPr>
              <a:t>.</a:t>
            </a:r>
            <a:endParaRPr lang="en-US" sz="3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9671" y="1676400"/>
            <a:ext cx="5001960" cy="5086739"/>
          </a:xfrm>
          <a:prstGeom prst="rect">
            <a:avLst/>
          </a:prstGeom>
        </p:spPr>
      </p:pic>
      <p:sp>
        <p:nvSpPr>
          <p:cNvPr id="7" name="5-Point Star 6"/>
          <p:cNvSpPr/>
          <p:nvPr/>
        </p:nvSpPr>
        <p:spPr>
          <a:xfrm>
            <a:off x="7162800" y="4343400"/>
            <a:ext cx="304800" cy="304800"/>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6933689" y="4406588"/>
            <a:ext cx="152911" cy="126803"/>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214108" y="6278120"/>
            <a:ext cx="415292" cy="415292"/>
          </a:xfrm>
          <a:prstGeom prst="star5">
            <a:avLst/>
          </a:prstGeom>
          <a:solidFill>
            <a:srgbClr val="660033"/>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2154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828800"/>
            <a:ext cx="5715000" cy="4038600"/>
          </a:xfrm>
        </p:spPr>
        <p:txBody>
          <a:bodyPr/>
          <a:lstStyle/>
          <a:p>
            <a:pPr algn="l"/>
            <a:r>
              <a:rPr lang="en-GB" sz="2800" b="1" dirty="0" err="1">
                <a:latin typeface="Calibri" panose="020F0502020204030204" pitchFamily="34" charset="0"/>
              </a:rPr>
              <a:t>Lolucwaningo</a:t>
            </a:r>
            <a:r>
              <a:rPr lang="en-GB" sz="2800" b="1" dirty="0">
                <a:latin typeface="Calibri" panose="020F0502020204030204" pitchFamily="34" charset="0"/>
              </a:rPr>
              <a:t> </a:t>
            </a:r>
            <a:r>
              <a:rPr lang="en-GB" sz="2800" b="1" dirty="0" err="1">
                <a:latin typeface="Calibri" panose="020F0502020204030204" pitchFamily="34" charset="0"/>
              </a:rPr>
              <a:t>lwathola</a:t>
            </a:r>
            <a:r>
              <a:rPr lang="en-GB" sz="2800" b="1" dirty="0">
                <a:latin typeface="Calibri" panose="020F0502020204030204" pitchFamily="34" charset="0"/>
              </a:rPr>
              <a:t> </a:t>
            </a:r>
            <a:r>
              <a:rPr lang="en-GB" sz="2800" b="1" dirty="0" err="1">
                <a:latin typeface="Calibri" panose="020F0502020204030204" pitchFamily="34" charset="0"/>
              </a:rPr>
              <a:t>ukuthi</a:t>
            </a:r>
            <a:r>
              <a:rPr lang="en-GB" sz="2800" b="1" dirty="0">
                <a:latin typeface="Calibri" panose="020F0502020204030204" pitchFamily="34" charset="0"/>
              </a:rPr>
              <a:t> abesilisa </a:t>
            </a:r>
            <a:r>
              <a:rPr lang="en-GB" sz="2800" b="1" dirty="0" err="1">
                <a:latin typeface="Calibri" panose="020F0502020204030204" pitchFamily="34" charset="0"/>
              </a:rPr>
              <a:t>abasokiwe</a:t>
            </a:r>
            <a:r>
              <a:rPr lang="en-GB" sz="2800" b="1" dirty="0">
                <a:latin typeface="Calibri" panose="020F0502020204030204" pitchFamily="34" charset="0"/>
              </a:rPr>
              <a:t> </a:t>
            </a:r>
            <a:r>
              <a:rPr lang="en-GB" sz="2800" b="1" dirty="0" err="1">
                <a:latin typeface="Calibri" panose="020F0502020204030204" pitchFamily="34" charset="0"/>
              </a:rPr>
              <a:t>ababesokiwe</a:t>
            </a:r>
            <a:r>
              <a:rPr lang="en-GB" sz="2800" b="1" dirty="0">
                <a:latin typeface="Calibri" panose="020F0502020204030204" pitchFamily="34" charset="0"/>
              </a:rPr>
              <a:t> amathuba </a:t>
            </a:r>
            <a:r>
              <a:rPr lang="en-GB" sz="2800" b="1" dirty="0" err="1">
                <a:latin typeface="Calibri" panose="020F0502020204030204" pitchFamily="34" charset="0"/>
              </a:rPr>
              <a:t>okutheleleka</a:t>
            </a:r>
            <a:r>
              <a:rPr lang="en-GB" sz="2800" b="1" dirty="0">
                <a:latin typeface="Calibri" panose="020F0502020204030204" pitchFamily="34" charset="0"/>
              </a:rPr>
              <a:t> </a:t>
            </a:r>
            <a:r>
              <a:rPr lang="en-GB" sz="2800" b="1" dirty="0" err="1">
                <a:latin typeface="Calibri" panose="020F0502020204030204" pitchFamily="34" charset="0"/>
              </a:rPr>
              <a:t>ngesandulela</a:t>
            </a:r>
            <a:r>
              <a:rPr lang="en-GB" sz="2800" b="1" dirty="0">
                <a:latin typeface="Calibri" panose="020F0502020204030204" pitchFamily="34" charset="0"/>
              </a:rPr>
              <a:t> </a:t>
            </a:r>
            <a:r>
              <a:rPr lang="en-GB" sz="2800" b="1" dirty="0" err="1">
                <a:latin typeface="Calibri" panose="020F0502020204030204" pitchFamily="34" charset="0"/>
              </a:rPr>
              <a:t>ngculazi</a:t>
            </a:r>
            <a:r>
              <a:rPr lang="en-GB" sz="2800" b="1" dirty="0">
                <a:latin typeface="Calibri" panose="020F0502020204030204" pitchFamily="34" charset="0"/>
              </a:rPr>
              <a:t> </a:t>
            </a:r>
            <a:r>
              <a:rPr lang="en-GB" sz="2800" b="1" dirty="0" err="1">
                <a:latin typeface="Calibri" panose="020F0502020204030204" pitchFamily="34" charset="0"/>
              </a:rPr>
              <a:t>ancipha</a:t>
            </a:r>
            <a:r>
              <a:rPr lang="en-GB" sz="2800" b="1" dirty="0">
                <a:latin typeface="Calibri" panose="020F0502020204030204" pitchFamily="34" charset="0"/>
              </a:rPr>
              <a:t> </a:t>
            </a:r>
            <a:r>
              <a:rPr lang="en-GB" sz="2800" b="1" dirty="0" err="1">
                <a:latin typeface="Calibri" panose="020F0502020204030204" pitchFamily="34" charset="0"/>
              </a:rPr>
              <a:t>ngo</a:t>
            </a:r>
            <a:r>
              <a:rPr lang="en-GB" sz="2800" b="1" dirty="0">
                <a:latin typeface="Calibri" panose="020F0502020204030204" pitchFamily="34" charset="0"/>
              </a:rPr>
              <a:t> </a:t>
            </a:r>
            <a:r>
              <a:rPr lang="en-GB" sz="2800" b="1" dirty="0" err="1">
                <a:latin typeface="Calibri" panose="020F0502020204030204" pitchFamily="34" charset="0"/>
              </a:rPr>
              <a:t>hafu</a:t>
            </a:r>
            <a:r>
              <a:rPr lang="en-GB" sz="2800" b="1" dirty="0">
                <a:latin typeface="Calibri" panose="020F0502020204030204" pitchFamily="34" charset="0"/>
              </a:rPr>
              <a:t> </a:t>
            </a:r>
            <a:r>
              <a:rPr lang="en-GB" sz="2800" b="1" dirty="0" err="1">
                <a:latin typeface="Calibri" panose="020F0502020204030204" pitchFamily="34" charset="0"/>
              </a:rPr>
              <a:t>kunalabo</a:t>
            </a:r>
            <a:r>
              <a:rPr lang="en-GB" sz="2800" b="1" dirty="0">
                <a:latin typeface="Calibri" panose="020F0502020204030204" pitchFamily="34" charset="0"/>
              </a:rPr>
              <a:t> </a:t>
            </a:r>
            <a:r>
              <a:rPr lang="en-GB" sz="2800" b="1" dirty="0" err="1">
                <a:latin typeface="Calibri" panose="020F0502020204030204" pitchFamily="34" charset="0"/>
              </a:rPr>
              <a:t>abebengasokiwe</a:t>
            </a:r>
            <a:r>
              <a:rPr lang="en-GB" sz="2800" b="1" dirty="0">
                <a:latin typeface="Calibri" panose="020F0502020204030204" pitchFamily="34" charset="0"/>
              </a:rPr>
              <a:t>. </a:t>
            </a:r>
            <a:r>
              <a:rPr lang="en-GB" sz="2800" b="1" dirty="0" err="1">
                <a:solidFill>
                  <a:srgbClr val="669900"/>
                </a:solidFill>
                <a:latin typeface="Calibri" panose="020F0502020204030204" pitchFamily="34" charset="0"/>
              </a:rPr>
              <a:t>Ngamanye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amazwi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kwatholwa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ongu</a:t>
            </a:r>
            <a:r>
              <a:rPr lang="en-GB" sz="2800" b="1" dirty="0">
                <a:solidFill>
                  <a:srgbClr val="669900"/>
                </a:solidFill>
                <a:latin typeface="Calibri" panose="020F0502020204030204" pitchFamily="34" charset="0"/>
              </a:rPr>
              <a:t> 50% </a:t>
            </a:r>
            <a:r>
              <a:rPr lang="en-GB" sz="2800" b="1" dirty="0" err="1">
                <a:solidFill>
                  <a:srgbClr val="669900"/>
                </a:solidFill>
                <a:latin typeface="Calibri" panose="020F0502020204030204" pitchFamily="34" charset="0"/>
              </a:rPr>
              <a:t>ekuvikeleni</a:t>
            </a:r>
            <a:r>
              <a:rPr lang="en-GB" sz="2800" b="1" dirty="0">
                <a:solidFill>
                  <a:srgbClr val="669900"/>
                </a:solidFill>
                <a:latin typeface="Calibri" panose="020F0502020204030204" pitchFamily="34" charset="0"/>
              </a:rPr>
              <a:t> abesilisa </a:t>
            </a:r>
            <a:r>
              <a:rPr lang="en-GB" sz="2800" b="1" dirty="0" err="1">
                <a:solidFill>
                  <a:srgbClr val="669900"/>
                </a:solidFill>
                <a:latin typeface="Calibri" panose="020F0502020204030204" pitchFamily="34" charset="0"/>
              </a:rPr>
              <a:t>ekutholeni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r>
              <a:rPr lang="en-GB" sz="2800" b="1" i="1" dirty="0">
                <a:solidFill>
                  <a:srgbClr val="669900"/>
                </a:solidFill>
                <a:latin typeface="Calibri" panose="020F0502020204030204" pitchFamily="34" charset="0"/>
              </a:rPr>
              <a:t> </a:t>
            </a:r>
            <a:endParaRPr lang="en-US" sz="2800" b="1" i="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3" name="TextBox 2"/>
          <p:cNvSpPr txBox="1"/>
          <p:nvPr/>
        </p:nvSpPr>
        <p:spPr>
          <a:xfrm>
            <a:off x="304800" y="114282"/>
            <a:ext cx="8305800" cy="1261884"/>
          </a:xfrm>
          <a:prstGeom prst="rect">
            <a:avLst/>
          </a:prstGeom>
          <a:noFill/>
        </p:spPr>
        <p:txBody>
          <a:bodyPr wrap="square" rtlCol="0">
            <a:spAutoFit/>
          </a:bodyPr>
          <a:lstStyle/>
          <a:p>
            <a:pPr algn="ctr"/>
            <a:r>
              <a:rPr lang="en-GB" sz="3800" b="1" dirty="0">
                <a:solidFill>
                  <a:srgbClr val="740074"/>
                </a:solidFill>
                <a:latin typeface="Calibri" panose="020F0502020204030204" pitchFamily="34" charset="0"/>
                <a:ea typeface="+mj-ea"/>
                <a:cs typeface="+mj-cs"/>
              </a:rPr>
              <a:t>Yini </a:t>
            </a:r>
            <a:r>
              <a:rPr lang="en-GB" sz="3800" b="1" dirty="0" err="1">
                <a:solidFill>
                  <a:srgbClr val="740074"/>
                </a:solidFill>
                <a:latin typeface="Calibri" panose="020F0502020204030204" pitchFamily="34" charset="0"/>
                <a:ea typeface="+mj-ea"/>
                <a:cs typeface="+mj-cs"/>
              </a:rPr>
              <a:t>eyaziwayo</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ngokusokwa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kwabesilisa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kanye</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nokuvikela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isandulela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ngculazi</a:t>
            </a:r>
            <a:r>
              <a:rPr lang="en-GB" sz="3800" b="1" dirty="0">
                <a:solidFill>
                  <a:srgbClr val="740074"/>
                </a:solidFill>
                <a:latin typeface="Calibri" panose="020F0502020204030204" pitchFamily="34" charset="0"/>
                <a:ea typeface="+mj-ea"/>
                <a:cs typeface="+mj-cs"/>
              </a:rPr>
              <a:t>?</a:t>
            </a:r>
            <a:endParaRPr lang="en-US" sz="3800" dirty="0">
              <a:latin typeface="Calibri" panose="020F0502020204030204"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2157222"/>
            <a:ext cx="3063845" cy="3381756"/>
          </a:xfrm>
          <a:prstGeom prst="rect">
            <a:avLst/>
          </a:prstGeom>
        </p:spPr>
      </p:pic>
    </p:spTree>
    <p:custDataLst>
      <p:tags r:id="rId1"/>
    </p:custDataLst>
    <p:extLst>
      <p:ext uri="{BB962C8B-B14F-4D97-AF65-F5344CB8AC3E}">
        <p14:creationId xmlns:p14="http://schemas.microsoft.com/office/powerpoint/2010/main" val="20422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44395"/>
            <a:ext cx="7467599" cy="5049017"/>
          </a:xfrm>
        </p:spPr>
        <p:txBody>
          <a:bodyPr/>
          <a:lstStyle/>
          <a:p>
            <a:pPr algn="l">
              <a:spcBef>
                <a:spcPts val="0"/>
              </a:spcBef>
            </a:pPr>
            <a:r>
              <a:rPr lang="en-GB" sz="2800" b="1" dirty="0">
                <a:solidFill>
                  <a:srgbClr val="669900"/>
                </a:solidFill>
                <a:latin typeface="Calibri" panose="020F0502020204030204" pitchFamily="34" charset="0"/>
              </a:rPr>
              <a:t>Ukusokwa </a:t>
            </a:r>
            <a:r>
              <a:rPr lang="en-GB" sz="2800" b="1" dirty="0" err="1">
                <a:solidFill>
                  <a:srgbClr val="669900"/>
                </a:solidFill>
                <a:latin typeface="Calibri" panose="020F0502020204030204" pitchFamily="34" charset="0"/>
              </a:rPr>
              <a:t>kwabesilisa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ngokwezempilo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kuyindlela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enomthelela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yabesilisa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yokwehlisa</a:t>
            </a:r>
            <a:r>
              <a:rPr lang="en-GB" sz="2800" b="1" dirty="0">
                <a:solidFill>
                  <a:srgbClr val="669900"/>
                </a:solidFill>
                <a:latin typeface="Calibri" panose="020F0502020204030204" pitchFamily="34" charset="0"/>
              </a:rPr>
              <a:t> abo </a:t>
            </a:r>
            <a:r>
              <a:rPr lang="en-GB" sz="2800" b="1" dirty="0" err="1">
                <a:solidFill>
                  <a:srgbClr val="669900"/>
                </a:solidFill>
                <a:latin typeface="Calibri" panose="020F0502020204030204" pitchFamily="34" charset="0"/>
              </a:rPr>
              <a:t>okuthola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Kodwa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akuniki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okuphelele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a:t>
            </a:r>
            <a:br>
              <a:rPr lang="en-GB" sz="2800" b="1" dirty="0">
                <a:solidFill>
                  <a:srgbClr val="669900"/>
                </a:solidFill>
                <a:latin typeface="Calibri" panose="020F0502020204030204" pitchFamily="34" charset="0"/>
              </a:rPr>
            </a:br>
            <a:r>
              <a:rPr lang="en-GB" sz="2800" b="1" dirty="0" err="1">
                <a:solidFill>
                  <a:srgbClr val="669900"/>
                </a:solidFill>
                <a:latin typeface="Calibri" panose="020F0502020204030204" pitchFamily="34" charset="0"/>
              </a:rPr>
              <a:t>Ngenxa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yalokhu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ukusokwa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kumele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kusetshenziswe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kanye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nezinye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izindlela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ezaziwayo</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zokuvikela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isandulela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ngculazi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kuhlanganisa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ukusebenzisa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amakhondomu</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ngendlela</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futhi</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ngasosonke</a:t>
            </a:r>
            <a:r>
              <a:rPr lang="en-GB" sz="2800" b="1" dirty="0">
                <a:solidFill>
                  <a:srgbClr val="669900"/>
                </a:solidFill>
                <a:latin typeface="Calibri" panose="020F0502020204030204" pitchFamily="34" charset="0"/>
              </a:rPr>
              <a:t> </a:t>
            </a:r>
            <a:r>
              <a:rPr lang="en-GB" sz="2800" b="1" dirty="0" err="1">
                <a:solidFill>
                  <a:srgbClr val="669900"/>
                </a:solidFill>
                <a:latin typeface="Calibri" panose="020F0502020204030204" pitchFamily="34" charset="0"/>
              </a:rPr>
              <a:t>isikhathi</a:t>
            </a:r>
            <a:r>
              <a:rPr lang="en-GB" sz="2800" b="1" dirty="0">
                <a:solidFill>
                  <a:srgbClr val="669900"/>
                </a:solidFill>
                <a:latin typeface="Calibri" panose="020F0502020204030204" pitchFamily="34" charset="0"/>
              </a:rPr>
              <a:t>.</a:t>
            </a:r>
            <a:br>
              <a:rPr lang="en-GB" sz="2000" b="1" dirty="0">
                <a:solidFill>
                  <a:srgbClr val="669900"/>
                </a:solidFill>
                <a:latin typeface="Calibri" panose="020F0502020204030204" pitchFamily="34" charset="0"/>
              </a:rPr>
            </a:br>
            <a:endParaRPr lang="en-US" sz="2000" b="1" dirty="0">
              <a:solidFill>
                <a:srgbClr val="669900"/>
              </a:solidFill>
              <a:latin typeface="Calibri" panose="020F050202020403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TextBox 4"/>
          <p:cNvSpPr txBox="1"/>
          <p:nvPr/>
        </p:nvSpPr>
        <p:spPr>
          <a:xfrm>
            <a:off x="409832" y="152798"/>
            <a:ext cx="8305800" cy="1261884"/>
          </a:xfrm>
          <a:prstGeom prst="rect">
            <a:avLst/>
          </a:prstGeom>
          <a:noFill/>
        </p:spPr>
        <p:txBody>
          <a:bodyPr wrap="square" rtlCol="0">
            <a:spAutoFit/>
          </a:bodyPr>
          <a:lstStyle/>
          <a:p>
            <a:pPr algn="ctr"/>
            <a:r>
              <a:rPr lang="en-GB" sz="3800" b="1" dirty="0">
                <a:solidFill>
                  <a:srgbClr val="740074"/>
                </a:solidFill>
                <a:latin typeface="Calibri" panose="020F0502020204030204" pitchFamily="34" charset="0"/>
                <a:ea typeface="+mj-ea"/>
                <a:cs typeface="+mj-cs"/>
              </a:rPr>
              <a:t>Yini </a:t>
            </a:r>
            <a:r>
              <a:rPr lang="en-GB" sz="3800" b="1" dirty="0" err="1">
                <a:solidFill>
                  <a:srgbClr val="740074"/>
                </a:solidFill>
                <a:latin typeface="Calibri" panose="020F0502020204030204" pitchFamily="34" charset="0"/>
                <a:ea typeface="+mj-ea"/>
                <a:cs typeface="+mj-cs"/>
              </a:rPr>
              <a:t>eyaziwayo</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ngokusokwa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kwabesilisa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kanye</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nokuvikela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isandulela</a:t>
            </a:r>
            <a:r>
              <a:rPr lang="en-GB" sz="3800" b="1" dirty="0">
                <a:solidFill>
                  <a:srgbClr val="740074"/>
                </a:solidFill>
                <a:latin typeface="Calibri" panose="020F0502020204030204" pitchFamily="34" charset="0"/>
                <a:ea typeface="+mj-ea"/>
                <a:cs typeface="+mj-cs"/>
              </a:rPr>
              <a:t> </a:t>
            </a:r>
            <a:r>
              <a:rPr lang="en-GB" sz="3800" b="1" dirty="0" err="1">
                <a:solidFill>
                  <a:srgbClr val="740074"/>
                </a:solidFill>
                <a:latin typeface="Calibri" panose="020F0502020204030204" pitchFamily="34" charset="0"/>
                <a:ea typeface="+mj-ea"/>
                <a:cs typeface="+mj-cs"/>
              </a:rPr>
              <a:t>ngculazi</a:t>
            </a:r>
            <a:r>
              <a:rPr lang="en-GB" sz="3800" b="1" dirty="0">
                <a:solidFill>
                  <a:srgbClr val="740074"/>
                </a:solidFill>
                <a:latin typeface="Calibri" panose="020F0502020204030204" pitchFamily="34" charset="0"/>
                <a:ea typeface="+mj-ea"/>
                <a:cs typeface="+mj-cs"/>
              </a:rPr>
              <a:t>?</a:t>
            </a:r>
            <a:endParaRPr lang="en-US" sz="3800" dirty="0">
              <a:latin typeface="Calibri" panose="020F050202020403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26490"/>
          <a:stretch/>
        </p:blipFill>
        <p:spPr>
          <a:xfrm>
            <a:off x="6597462" y="2971801"/>
            <a:ext cx="2368754" cy="2133600"/>
          </a:xfrm>
          <a:prstGeom prst="rect">
            <a:avLst/>
          </a:prstGeom>
        </p:spPr>
      </p:pic>
    </p:spTree>
    <p:custDataLst>
      <p:tags r:id="rId1"/>
    </p:custDataLst>
    <p:extLst>
      <p:ext uri="{BB962C8B-B14F-4D97-AF65-F5344CB8AC3E}">
        <p14:creationId xmlns:p14="http://schemas.microsoft.com/office/powerpoint/2010/main" val="171096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649" y="152400"/>
            <a:ext cx="8229600" cy="1143000"/>
          </a:xfrm>
        </p:spPr>
        <p:txBody>
          <a:bodyPr/>
          <a:lstStyle/>
          <a:p>
            <a:r>
              <a:rPr lang="en-GB" b="1" dirty="0">
                <a:latin typeface="Calibri" panose="020F0502020204030204" pitchFamily="34" charset="0"/>
              </a:rPr>
              <a:t>Yini </a:t>
            </a:r>
            <a:r>
              <a:rPr lang="en-GB" b="1" dirty="0" err="1">
                <a:latin typeface="Calibri" panose="020F0502020204030204" pitchFamily="34" charset="0"/>
              </a:rPr>
              <a:t>futhi</a:t>
            </a:r>
            <a:r>
              <a:rPr lang="en-GB" b="1" dirty="0">
                <a:latin typeface="Calibri" panose="020F0502020204030204" pitchFamily="34" charset="0"/>
              </a:rPr>
              <a:t> </a:t>
            </a:r>
            <a:r>
              <a:rPr lang="en-GB" b="1" dirty="0" err="1">
                <a:latin typeface="Calibri" panose="020F0502020204030204" pitchFamily="34" charset="0"/>
              </a:rPr>
              <a:t>okunye</a:t>
            </a:r>
            <a:r>
              <a:rPr lang="en-GB" b="1" dirty="0">
                <a:latin typeface="Calibri" panose="020F0502020204030204" pitchFamily="34" charset="0"/>
              </a:rPr>
              <a:t> </a:t>
            </a:r>
            <a:r>
              <a:rPr lang="en-GB" b="1" dirty="0" err="1">
                <a:latin typeface="Calibri" panose="020F0502020204030204" pitchFamily="34" charset="0"/>
              </a:rPr>
              <a:t>okwaziwayo</a:t>
            </a:r>
            <a:r>
              <a:rPr lang="en-GB" b="1" dirty="0">
                <a:latin typeface="Calibri" panose="020F0502020204030204" pitchFamily="34" charset="0"/>
              </a:rPr>
              <a:t>  </a:t>
            </a:r>
            <a:r>
              <a:rPr lang="en-GB" b="1" dirty="0" err="1">
                <a:latin typeface="Calibri" panose="020F0502020204030204" pitchFamily="34" charset="0"/>
              </a:rPr>
              <a:t>ngokusokwa</a:t>
            </a:r>
            <a:r>
              <a:rPr lang="en-GB" b="1" dirty="0">
                <a:latin typeface="Calibri" panose="020F0502020204030204" pitchFamily="34" charset="0"/>
              </a:rPr>
              <a:t> </a:t>
            </a:r>
            <a:r>
              <a:rPr lang="en-GB" b="1" dirty="0" err="1">
                <a:latin typeface="Calibri" panose="020F0502020204030204" pitchFamily="34" charset="0"/>
              </a:rPr>
              <a:t>kwabesilisa</a:t>
            </a:r>
            <a:r>
              <a:rPr lang="en-GB" b="1" dirty="0">
                <a:latin typeface="Calibri" panose="020F0502020204030204" pitchFamily="34" charset="0"/>
              </a:rPr>
              <a:t>?</a:t>
            </a:r>
            <a:endParaRPr lang="en-US" dirty="0">
              <a:latin typeface="Calibri" panose="020F0502020204030204" pitchFamily="34" charset="0"/>
            </a:endParaRPr>
          </a:p>
        </p:txBody>
      </p:sp>
      <p:sp>
        <p:nvSpPr>
          <p:cNvPr id="3" name="Content Placeholder 2"/>
          <p:cNvSpPr>
            <a:spLocks noGrp="1"/>
          </p:cNvSpPr>
          <p:nvPr>
            <p:ph idx="1"/>
          </p:nvPr>
        </p:nvSpPr>
        <p:spPr>
          <a:xfrm>
            <a:off x="4529612" y="1849533"/>
            <a:ext cx="4607169" cy="1295400"/>
          </a:xfrm>
        </p:spPr>
        <p:txBody>
          <a:bodyPr/>
          <a:lstStyle/>
          <a:p>
            <a:pPr marL="0" indent="0">
              <a:lnSpc>
                <a:spcPct val="90000"/>
              </a:lnSpc>
              <a:buNone/>
            </a:pPr>
            <a:r>
              <a:rPr lang="en-US" b="1" dirty="0" err="1">
                <a:solidFill>
                  <a:srgbClr val="669900"/>
                </a:solidFill>
                <a:latin typeface="Calibri" panose="020F0502020204030204" pitchFamily="34" charset="0"/>
              </a:rPr>
              <a:t>Ukusokwa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kwabesilisa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akuvikeli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abesifazane</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ekutholeni</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isandulela</a:t>
            </a:r>
            <a:r>
              <a:rPr lang="en-US" b="1" dirty="0">
                <a:solidFill>
                  <a:srgbClr val="669900"/>
                </a:solidFill>
                <a:latin typeface="Calibri" panose="020F0502020204030204" pitchFamily="34" charset="0"/>
              </a:rPr>
              <a:t> </a:t>
            </a:r>
            <a:r>
              <a:rPr lang="en-US" b="1" dirty="0" err="1">
                <a:solidFill>
                  <a:srgbClr val="669900"/>
                </a:solidFill>
                <a:latin typeface="Calibri" panose="020F0502020204030204" pitchFamily="34" charset="0"/>
              </a:rPr>
              <a:t>ngculazi</a:t>
            </a:r>
            <a:r>
              <a:rPr lang="en-US" b="1" dirty="0">
                <a:solidFill>
                  <a:srgbClr val="669900"/>
                </a:solidFill>
                <a:latin typeface="Calibri" panose="020F0502020204030204" pitchFamily="34" charset="0"/>
              </a:rPr>
              <a:t>. </a:t>
            </a:r>
          </a:p>
          <a:p>
            <a:pPr marL="0" indent="0">
              <a:lnSpc>
                <a:spcPct val="90000"/>
              </a:lnSpc>
              <a:buNone/>
            </a:pPr>
            <a:r>
              <a:rPr lang="en-US" b="1" dirty="0" err="1">
                <a:solidFill>
                  <a:srgbClr val="740074"/>
                </a:solidFill>
                <a:latin typeface="Calibri" panose="020F0502020204030204" pitchFamily="34" charset="0"/>
              </a:rPr>
              <a:t>Abesilisa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abenengculazi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futhi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abasokiwe</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bangandlulisela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isandulela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ngculazi</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komaqondana</a:t>
            </a:r>
            <a:r>
              <a:rPr lang="en-US" b="1" dirty="0">
                <a:solidFill>
                  <a:srgbClr val="740074"/>
                </a:solidFill>
                <a:latin typeface="Calibri" panose="020F0502020204030204" pitchFamily="34" charset="0"/>
              </a:rPr>
              <a:t> </a:t>
            </a:r>
            <a:r>
              <a:rPr lang="en-US" b="1" dirty="0" err="1">
                <a:solidFill>
                  <a:srgbClr val="740074"/>
                </a:solidFill>
                <a:latin typeface="Calibri" panose="020F0502020204030204" pitchFamily="34" charset="0"/>
              </a:rPr>
              <a:t>babo</a:t>
            </a:r>
            <a:r>
              <a:rPr lang="en-US" b="1" dirty="0">
                <a:solidFill>
                  <a:srgbClr val="740074"/>
                </a:solidFill>
                <a:latin typeface="Calibri" panose="020F0502020204030204" pitchFamily="34"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2514600"/>
            <a:ext cx="3657600" cy="2438400"/>
          </a:xfrm>
          <a:prstGeom prst="rect">
            <a:avLst/>
          </a:prstGeom>
        </p:spPr>
      </p:pic>
    </p:spTree>
    <p:custDataLst>
      <p:tags r:id="rId1"/>
    </p:custDataLst>
    <p:extLst>
      <p:ext uri="{BB962C8B-B14F-4D97-AF65-F5344CB8AC3E}">
        <p14:creationId xmlns:p14="http://schemas.microsoft.com/office/powerpoint/2010/main" val="423549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09800"/>
            <a:ext cx="4445016" cy="3543300"/>
          </a:xfrm>
        </p:spPr>
        <p:txBody>
          <a:bodyPr/>
          <a:lstStyle/>
          <a:p>
            <a:pPr algn="l">
              <a:lnSpc>
                <a:spcPct val="90000"/>
              </a:lnSpc>
              <a:spcBef>
                <a:spcPct val="20000"/>
              </a:spcBef>
            </a:pPr>
            <a:r>
              <a:rPr lang="en-GB" sz="3200" b="1" dirty="0" err="1">
                <a:solidFill>
                  <a:srgbClr val="669900"/>
                </a:solidFill>
                <a:latin typeface="Calibri" panose="020F0502020204030204" pitchFamily="34" charset="0"/>
                <a:ea typeface="+mn-ea"/>
                <a:cs typeface="+mn-cs"/>
              </a:rPr>
              <a:t>Ngenxa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yalokhu</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owesilisa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osuke</a:t>
            </a:r>
            <a:r>
              <a:rPr lang="en-GB" sz="3200" b="1" dirty="0">
                <a:solidFill>
                  <a:srgbClr val="669900"/>
                </a:solidFill>
                <a:latin typeface="Calibri" panose="020F0502020204030204" pitchFamily="34" charset="0"/>
                <a:ea typeface="+mn-ea"/>
                <a:cs typeface="+mn-cs"/>
              </a:rPr>
              <a:t> esanakusokwa </a:t>
            </a:r>
            <a:r>
              <a:rPr lang="en-GB" sz="3200" b="1" dirty="0" err="1">
                <a:solidFill>
                  <a:srgbClr val="669900"/>
                </a:solidFill>
                <a:latin typeface="Calibri" panose="020F0502020204030204" pitchFamily="34" charset="0"/>
                <a:ea typeface="+mn-ea"/>
                <a:cs typeface="+mn-cs"/>
              </a:rPr>
              <a:t>kumele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alinde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inxeba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lakhe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liphole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ngokuphelele</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ngaphambi</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kokwenza</a:t>
            </a:r>
            <a:r>
              <a:rPr lang="en-GB" sz="3200" b="1" dirty="0">
                <a:solidFill>
                  <a:srgbClr val="669900"/>
                </a:solidFill>
                <a:latin typeface="Calibri" panose="020F0502020204030204" pitchFamily="34" charset="0"/>
                <a:ea typeface="+mn-ea"/>
                <a:cs typeface="+mn-cs"/>
              </a:rPr>
              <a:t> </a:t>
            </a:r>
            <a:r>
              <a:rPr lang="en-GB" sz="3200" b="1" dirty="0" err="1">
                <a:solidFill>
                  <a:srgbClr val="669900"/>
                </a:solidFill>
                <a:latin typeface="Calibri" panose="020F0502020204030204" pitchFamily="34" charset="0"/>
                <a:ea typeface="+mn-ea"/>
                <a:cs typeface="+mn-cs"/>
              </a:rPr>
              <a:t>ucansi</a:t>
            </a:r>
            <a:r>
              <a:rPr lang="en-GB" sz="3200" b="1" dirty="0">
                <a:solidFill>
                  <a:srgbClr val="669900"/>
                </a:solidFill>
                <a:latin typeface="Calibri" panose="020F0502020204030204" pitchFamily="34" charset="0"/>
                <a:ea typeface="+mn-ea"/>
                <a:cs typeface="+mn-cs"/>
              </a:rPr>
              <a:t>.</a:t>
            </a:r>
            <a:endParaRPr lang="en-US" sz="3200" b="1" dirty="0">
              <a:solidFill>
                <a:srgbClr val="669900"/>
              </a:solidFill>
              <a:latin typeface="Calibri" panose="020F0502020204030204" pitchFamily="34" charset="0"/>
              <a:ea typeface="+mn-ea"/>
              <a:cs typeface="+mn-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5" name="Rectangle 4"/>
          <p:cNvSpPr/>
          <p:nvPr/>
        </p:nvSpPr>
        <p:spPr>
          <a:xfrm>
            <a:off x="457200" y="27440"/>
            <a:ext cx="8509016" cy="1446550"/>
          </a:xfrm>
          <a:prstGeom prst="rect">
            <a:avLst/>
          </a:prstGeom>
        </p:spPr>
        <p:txBody>
          <a:bodyPr wrap="square">
            <a:spAutoFit/>
          </a:bodyPr>
          <a:lstStyle/>
          <a:p>
            <a:pPr algn="ctr"/>
            <a:r>
              <a:rPr lang="en-GB" sz="4400" b="1" dirty="0">
                <a:solidFill>
                  <a:srgbClr val="740074"/>
                </a:solidFill>
                <a:latin typeface="Calibri" panose="020F0502020204030204" pitchFamily="34" charset="0"/>
                <a:ea typeface="+mj-ea"/>
                <a:cs typeface="+mj-cs"/>
              </a:rPr>
              <a:t>Yini </a:t>
            </a:r>
            <a:r>
              <a:rPr lang="en-GB" sz="4400" b="1" dirty="0" err="1">
                <a:solidFill>
                  <a:srgbClr val="740074"/>
                </a:solidFill>
                <a:latin typeface="Calibri" panose="020F0502020204030204" pitchFamily="34" charset="0"/>
                <a:ea typeface="+mj-ea"/>
                <a:cs typeface="+mj-cs"/>
              </a:rPr>
              <a:t>futhi</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okunye</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okwaziwayo</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ngokusokwa</a:t>
            </a:r>
            <a:r>
              <a:rPr lang="en-GB" sz="4400" b="1" dirty="0">
                <a:solidFill>
                  <a:srgbClr val="740074"/>
                </a:solidFill>
                <a:latin typeface="Calibri" panose="020F0502020204030204" pitchFamily="34" charset="0"/>
                <a:ea typeface="+mj-ea"/>
                <a:cs typeface="+mj-cs"/>
              </a:rPr>
              <a:t> </a:t>
            </a:r>
            <a:r>
              <a:rPr lang="en-GB" sz="4400" b="1" dirty="0" err="1">
                <a:solidFill>
                  <a:srgbClr val="740074"/>
                </a:solidFill>
                <a:latin typeface="Calibri" panose="020F0502020204030204" pitchFamily="34" charset="0"/>
                <a:ea typeface="+mj-ea"/>
                <a:cs typeface="+mj-cs"/>
              </a:rPr>
              <a:t>kwabesilisa</a:t>
            </a:r>
            <a:r>
              <a:rPr lang="en-GB" sz="4400" b="1" dirty="0">
                <a:solidFill>
                  <a:srgbClr val="740074"/>
                </a:solidFill>
                <a:latin typeface="Calibri" panose="020F0502020204030204" pitchFamily="34" charset="0"/>
                <a:ea typeface="+mj-ea"/>
                <a:cs typeface="+mj-cs"/>
              </a:rPr>
              <a:t>?</a:t>
            </a:r>
            <a:endParaRPr lang="en-US" dirty="0">
              <a:latin typeface="Calibri" panose="020F0502020204030204" pitchFamily="34" charset="0"/>
            </a:endParaRPr>
          </a:p>
        </p:txBody>
      </p:sp>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6358" y="2514600"/>
            <a:ext cx="3782242" cy="2590800"/>
          </a:xfrm>
        </p:spPr>
      </p:pic>
    </p:spTree>
    <p:custDataLst>
      <p:tags r:id="rId1"/>
    </p:custDataLst>
    <p:extLst>
      <p:ext uri="{BB962C8B-B14F-4D97-AF65-F5344CB8AC3E}">
        <p14:creationId xmlns:p14="http://schemas.microsoft.com/office/powerpoint/2010/main" val="388445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9911" t="17387" r="48647" b="8091"/>
          <a:stretch/>
        </p:blipFill>
        <p:spPr>
          <a:xfrm>
            <a:off x="1111945" y="2851801"/>
            <a:ext cx="2850455" cy="3951079"/>
          </a:xfrm>
          <a:prstGeom prst="rect">
            <a:avLst/>
          </a:prstGeom>
        </p:spPr>
      </p:pic>
      <p:sp>
        <p:nvSpPr>
          <p:cNvPr id="10" name="Oval Callout 9"/>
          <p:cNvSpPr/>
          <p:nvPr/>
        </p:nvSpPr>
        <p:spPr>
          <a:xfrm>
            <a:off x="3124200" y="152400"/>
            <a:ext cx="5842016" cy="3886200"/>
          </a:xfrm>
          <a:prstGeom prst="wedgeEllipseCallout">
            <a:avLst/>
          </a:prstGeom>
          <a:solidFill>
            <a:srgbClr val="92D050"/>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2205" y="6167628"/>
            <a:ext cx="1524011" cy="525784"/>
          </a:xfrm>
          <a:prstGeom prst="rect">
            <a:avLst/>
          </a:prstGeom>
        </p:spPr>
      </p:pic>
      <p:sp>
        <p:nvSpPr>
          <p:cNvPr id="6" name="Rectangle 5"/>
          <p:cNvSpPr/>
          <p:nvPr/>
        </p:nvSpPr>
        <p:spPr>
          <a:xfrm>
            <a:off x="3505200" y="5105400"/>
            <a:ext cx="3600516" cy="79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3460055" y="495458"/>
            <a:ext cx="5029199" cy="3558382"/>
          </a:xfrm>
        </p:spPr>
        <p:txBody>
          <a:bodyPr/>
          <a:lstStyle/>
          <a:p>
            <a:r>
              <a:rPr lang="en-US" altLang="en-US" sz="3800" b="1" dirty="0">
                <a:solidFill>
                  <a:srgbClr val="740074"/>
                </a:solidFill>
                <a:latin typeface="Calibri" panose="020F0502020204030204" pitchFamily="34" charset="0"/>
              </a:rPr>
              <a:t>Uma </a:t>
            </a:r>
            <a:r>
              <a:rPr lang="en-US" altLang="en-US" sz="3800" b="1" dirty="0" err="1">
                <a:solidFill>
                  <a:srgbClr val="740074"/>
                </a:solidFill>
                <a:latin typeface="Calibri" panose="020F0502020204030204" pitchFamily="34" charset="0"/>
              </a:rPr>
              <a:t>unemibuzo</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noma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udinga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ulwazi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olengeziwe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sicela</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usivakashele</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eklinikhi</a:t>
            </a:r>
            <a:r>
              <a:rPr lang="en-US" altLang="en-US" sz="3800" b="1" dirty="0">
                <a:solidFill>
                  <a:srgbClr val="740074"/>
                </a:solidFill>
                <a:latin typeface="Calibri" panose="020F0502020204030204" pitchFamily="34" charset="0"/>
              </a:rPr>
              <a:t> </a:t>
            </a:r>
            <a:r>
              <a:rPr lang="en-US" altLang="en-US" sz="3800" b="1" dirty="0" err="1">
                <a:solidFill>
                  <a:srgbClr val="740074"/>
                </a:solidFill>
                <a:latin typeface="Calibri" panose="020F0502020204030204" pitchFamily="34" charset="0"/>
              </a:rPr>
              <a:t>yocwaningo</a:t>
            </a:r>
            <a:r>
              <a:rPr lang="en-US" altLang="en-US" sz="3800" b="1" dirty="0">
                <a:solidFill>
                  <a:srgbClr val="740074"/>
                </a:solidFill>
                <a:latin typeface="Calibri" panose="020F0502020204030204" pitchFamily="34" charset="0"/>
              </a:rPr>
              <a:t>.</a:t>
            </a:r>
            <a:endParaRPr lang="en-US" sz="3800" b="1" dirty="0">
              <a:solidFill>
                <a:srgbClr val="740074"/>
              </a:solidFill>
              <a:latin typeface="Calibri" panose="020F0502020204030204" pitchFamily="34" charset="0"/>
            </a:endParaRPr>
          </a:p>
        </p:txBody>
      </p:sp>
    </p:spTree>
    <p:extLst>
      <p:ext uri="{BB962C8B-B14F-4D97-AF65-F5344CB8AC3E}">
        <p14:creationId xmlns:p14="http://schemas.microsoft.com/office/powerpoint/2010/main" val="3766216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TASKPANEKEY" val="61d8a3e7-4184-4e7d-9c93-462baf318fb2"/>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EXPANDSHOWBAR" val="Fals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POWERPOINTVERSION" val="14.0"/>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TPVERSION" val="2008"/>
  <p:tag name="RESPTABLESTYLE" val="-1"/>
  <p:tag name="RACERSMAXDISPLAYED" val="5"/>
  <p:tag name="DEFAULTNUMTEAMS" val="5"/>
  <p:tag name="GRIDSIZE" val="{Width=800, Height=600}"/>
  <p:tag name="REALTIMEBACKUP" val="False"/>
  <p:tag name="PRRESPONSE3" val="8"/>
  <p:tag name="SAVECSVWITHSESSION" val="Fals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4_Quadrant">
  <a:themeElements>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fontScheme name="Quadra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Quadrant 10">
        <a:dk1>
          <a:srgbClr val="000000"/>
        </a:dk1>
        <a:lt1>
          <a:srgbClr val="FFFFFF"/>
        </a:lt1>
        <a:dk2>
          <a:srgbClr val="420000"/>
        </a:dk2>
        <a:lt2>
          <a:srgbClr val="669900"/>
        </a:lt2>
        <a:accent1>
          <a:srgbClr val="800080"/>
        </a:accent1>
        <a:accent2>
          <a:srgbClr val="999966"/>
        </a:accent2>
        <a:accent3>
          <a:srgbClr val="FFFFFF"/>
        </a:accent3>
        <a:accent4>
          <a:srgbClr val="000000"/>
        </a:accent4>
        <a:accent5>
          <a:srgbClr val="C0AAC0"/>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1">
        <a:dk1>
          <a:srgbClr val="000000"/>
        </a:dk1>
        <a:lt1>
          <a:srgbClr val="FFFFFF"/>
        </a:lt1>
        <a:dk2>
          <a:srgbClr val="42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12">
        <a:dk1>
          <a:srgbClr val="000000"/>
        </a:dk1>
        <a:lt1>
          <a:srgbClr val="FFFFFF"/>
        </a:lt1>
        <a:dk2>
          <a:srgbClr val="000000"/>
        </a:dk2>
        <a:lt2>
          <a:srgbClr val="669900"/>
        </a:lt2>
        <a:accent1>
          <a:srgbClr val="800080"/>
        </a:accent1>
        <a:accent2>
          <a:srgbClr val="800080"/>
        </a:accent2>
        <a:accent3>
          <a:srgbClr val="FFFFFF"/>
        </a:accent3>
        <a:accent4>
          <a:srgbClr val="000000"/>
        </a:accent4>
        <a:accent5>
          <a:srgbClr val="C0AAC0"/>
        </a:accent5>
        <a:accent6>
          <a:srgbClr val="730073"/>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3D164BEA822740AA9F6B3827FABFEE" ma:contentTypeVersion="6" ma:contentTypeDescription="Create a new document." ma:contentTypeScope="" ma:versionID="81daa1eec9a9d9599619bfc7b935d289">
  <xsd:schema xmlns:xsd="http://www.w3.org/2001/XMLSchema" xmlns:xs="http://www.w3.org/2001/XMLSchema" xmlns:p="http://schemas.microsoft.com/office/2006/metadata/properties" xmlns:ns2="E6E80880-BE38-4DD8-99DA-434F2D03D560" xmlns:ns3="0cdb9d7b-3bdb-4b1c-be50-7737cb6ee7a2" xmlns:ns4="e6e80880-be38-4dd8-99da-434f2d03d560" targetNamespace="http://schemas.microsoft.com/office/2006/metadata/properties" ma:root="true" ma:fieldsID="be578a0752cd774d2afe306bd5cc223a" ns2:_="" ns3:_="" ns4:_="">
    <xsd:import namespace="E6E80880-BE38-4DD8-99DA-434F2D03D560"/>
    <xsd:import namespace="0cdb9d7b-3bdb-4b1c-be50-7737cb6ee7a2"/>
    <xsd:import namespace="e6e80880-be38-4dd8-99da-434f2d03d560"/>
    <xsd:element name="properties">
      <xsd:complexType>
        <xsd:sequence>
          <xsd:element name="documentManagement">
            <xsd:complexType>
              <xsd:all>
                <xsd:element ref="ns2:For_x0020_Review" minOccurs="0"/>
                <xsd:element ref="ns2:Tool" minOccurs="0"/>
                <xsd:element ref="ns3:SharedWithUsers" minOccurs="0"/>
                <xsd:element ref="ns3:SharedWithDetails" minOccurs="0"/>
                <xsd:element ref="ns4:Status" minOccurs="0"/>
                <xsd:element ref="ns4:new_x0020_metadata" minOccurs="0"/>
                <xsd:element ref="ns3:LastSharedByUser" minOccurs="0"/>
                <xsd:element ref="ns3: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For_x0020_Review" ma:index="8" nillable="true" ma:displayName="For Review" ma:format="Dropdown" ma:internalName="For_x0020_Review">
      <xsd:simpleType>
        <xsd:restriction base="dms:Choice">
          <xsd:enumeration value="Yes"/>
          <xsd:enumeration value="No"/>
          <xsd:enumeration value="N/A"/>
        </xsd:restriction>
      </xsd:simpleType>
    </xsd:element>
    <xsd:element name="Tool" ma:index="9" nillable="true" ma:displayName="Tool" ma:format="Dropdown" ma:internalName="Tool">
      <xsd:simpleType>
        <xsd:restriction base="dms:Choice">
          <xsd:enumeration value="Calendar/Calculators"/>
          <xsd:enumeration value="Counseling"/>
          <xsd:enumeration value="Essential Docs"/>
          <xsd:enumeration value="IC Support"/>
          <xsd:enumeration value="Other"/>
          <xsd:enumeration value="Safety/Clinical"/>
          <xsd:enumeration value="SOPs"/>
          <xsd:enumeration value="Visit Checklist"/>
          <xsd:enumeration value="Activation Checklist"/>
          <xsd:enumeration value="Close Out Checklist"/>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6e80880-be38-4dd8-99da-434f2d03d560" elementFormDefault="qualified">
    <xsd:import namespace="http://schemas.microsoft.com/office/2006/documentManagement/types"/>
    <xsd:import namespace="http://schemas.microsoft.com/office/infopath/2007/PartnerControls"/>
    <xsd:element name="Status" ma:index="12" nillable="true" ma:displayName="Status" ma:format="Dropdown" ma:internalName="Status">
      <xsd:simpleType>
        <xsd:restriction base="dms:Choice">
          <xsd:enumeration value="Archive"/>
          <xsd:enumeration value="Draft"/>
          <xsd:enumeration value="Final"/>
        </xsd:restriction>
      </xsd:simpleType>
    </xsd:element>
    <xsd:element name="new_x0020_metadata" ma:index="13" nillable="true" ma:displayName="new metadata" ma:internalName="new_x0020_metadata">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w_x0020_metadata xmlns="e6e80880-be38-4dd8-99da-434f2d03d560" xsi:nil="true"/>
    <Tool xmlns="E6E80880-BE38-4DD8-99DA-434F2D03D560" xsi:nil="true"/>
    <Status xmlns="e6e80880-be38-4dd8-99da-434f2d03d560" xsi:nil="true"/>
    <For_x0020_Review xmlns="E6E80880-BE38-4DD8-99DA-434F2D03D560">Yes</For_x0020_Review>
  </documentManagement>
</p:properties>
</file>

<file path=customXml/itemProps1.xml><?xml version="1.0" encoding="utf-8"?>
<ds:datastoreItem xmlns:ds="http://schemas.openxmlformats.org/officeDocument/2006/customXml" ds:itemID="{0126F7B3-55DF-4C65-9279-3376F6BAD4CB}"/>
</file>

<file path=customXml/itemProps2.xml><?xml version="1.0" encoding="utf-8"?>
<ds:datastoreItem xmlns:ds="http://schemas.openxmlformats.org/officeDocument/2006/customXml" ds:itemID="{362F3D6E-B2E9-4FB5-8986-7FA4D8F25C26}">
  <ds:schemaRefs>
    <ds:schemaRef ds:uri="http://schemas.microsoft.com/office/2006/metadata/customXsn"/>
  </ds:schemaRefs>
</ds:datastoreItem>
</file>

<file path=customXml/itemProps3.xml><?xml version="1.0" encoding="utf-8"?>
<ds:datastoreItem xmlns:ds="http://schemas.openxmlformats.org/officeDocument/2006/customXml" ds:itemID="{5C8D3B8D-13B9-4E41-A034-4D942C28FC99}">
  <ds:schemaRefs>
    <ds:schemaRef ds:uri="http://schemas.microsoft.com/sharepoint/v3/contenttype/forms"/>
  </ds:schemaRefs>
</ds:datastoreItem>
</file>

<file path=customXml/itemProps4.xml><?xml version="1.0" encoding="utf-8"?>
<ds:datastoreItem xmlns:ds="http://schemas.openxmlformats.org/officeDocument/2006/customXml" ds:itemID="{2C250022-7E96-4FD6-AAC8-9383FB08971B}">
  <ds:schemaRefs>
    <ds:schemaRef ds:uri="http://schemas.openxmlformats.org/package/2006/metadata/core-properties"/>
    <ds:schemaRef ds:uri="http://schemas.microsoft.com/office/infopath/2007/PartnerControls"/>
    <ds:schemaRef ds:uri="e6e80880-be38-4dd8-99da-434f2d03d560"/>
    <ds:schemaRef ds:uri="http://purl.org/dc/terms/"/>
    <ds:schemaRef ds:uri="http://schemas.microsoft.com/office/2006/documentManagement/types"/>
    <ds:schemaRef ds:uri="0cdb9d7b-3bdb-4b1c-be50-7737cb6ee7a2"/>
    <ds:schemaRef ds:uri="E6E80880-BE38-4DD8-99DA-434F2D03D560"/>
    <ds:schemaRef ds:uri="http://purl.org/dc/dcmityp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4893</TotalTime>
  <Words>348</Words>
  <Application>Microsoft Office PowerPoint</Application>
  <PresentationFormat>On-screen Show (4:3)</PresentationFormat>
  <Paragraphs>35</Paragraphs>
  <Slides>9</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Candara</vt:lpstr>
      <vt:lpstr>Times New Roman</vt:lpstr>
      <vt:lpstr>Wingdings</vt:lpstr>
      <vt:lpstr>4_Quadrant</vt:lpstr>
      <vt:lpstr>2_Office Theme</vt:lpstr>
      <vt:lpstr>3_Office Theme</vt:lpstr>
      <vt:lpstr>Office Theme</vt:lpstr>
      <vt:lpstr>PowerPoint Presentation</vt:lpstr>
      <vt:lpstr>PowerPoint Presentation</vt:lpstr>
      <vt:lpstr>Leligama “Ukusokwa  ngokwezempilo  Kwabesilisa” limele ukususwa ngokusikwa kwejwabu ngu muntu oqeqeshiwe wezempilo. </vt:lpstr>
      <vt:lpstr>Yini eyaziwayo ngokusokwa kwabesilisa kanye nokuvikela isandulela ngculazi?</vt:lpstr>
      <vt:lpstr>Lolucwaningo lwathola ukuthi abesilisa abasokiwe ababesokiwe amathuba okutheleleka ngesandulela ngculazi ancipha ngo hafu kunalabo abebengasokiwe. Ngamanye amazwi, ukusokwa kwatholwa ukuthi kunomthelela ongu 50% ekuvikeleni abesilisa ekutholeni isandulela ngculazi. </vt:lpstr>
      <vt:lpstr>Ukusokwa kwabesilisa ngokwezempilo kuyindlela enomthelela yabesilisa yokwehlisa abo okuthola isandulela ngculazi. Kodwa ke ukusokwa akuniki ukuvikela okuphelele kusandulela ngculazi. Ngenxa yalokhu ukusokwa kumele kusetshenziswe kanye nezinye izindlela ezaziwayo zokuvikela isandulela ngculazi, kuhlanganisa ukusebenzisa amakhondomu  ngendlela futhi ngasosonke isikhathi. </vt:lpstr>
      <vt:lpstr>Yini futhi okunye okwaziwayo  ngokusokwa kwabesilisa?</vt:lpstr>
      <vt:lpstr>Ngenxa yalokhu, owesilisa osuke esanakusokwa kumele alinde inxeba lakhe liphole ngokuphelele ngaphambi kokwenza ucansi.</vt:lpstr>
      <vt:lpstr>Uma unemibuzo noma udinga ulwazi olengeziwe, sicela usivakashele eklinikhi yocwaningo.</vt:lpstr>
    </vt:vector>
  </TitlesOfParts>
  <Company>MTN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Microbicides 2008</dc:title>
  <dc:creator>rullcm</dc:creator>
  <cp:lastModifiedBy>Jontraye Davis</cp:lastModifiedBy>
  <cp:revision>298</cp:revision>
  <cp:lastPrinted>2014-09-26T13:04:48Z</cp:lastPrinted>
  <dcterms:created xsi:type="dcterms:W3CDTF">2008-01-29T12:38:48Z</dcterms:created>
  <dcterms:modified xsi:type="dcterms:W3CDTF">2017-02-08T15:07:41Z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0x010100A23D164BEA822740AA9F6B3827FABFEE</vt:lpwstr>
  </property>
</Properties>
</file>